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56" r:id="rId3"/>
    <p:sldId id="273" r:id="rId4"/>
    <p:sldId id="274" r:id="rId5"/>
    <p:sldId id="275" r:id="rId6"/>
    <p:sldId id="276" r:id="rId7"/>
    <p:sldId id="278" r:id="rId8"/>
    <p:sldId id="280" r:id="rId9"/>
    <p:sldId id="281" r:id="rId10"/>
    <p:sldId id="279" r:id="rId11"/>
    <p:sldId id="282" r:id="rId12"/>
    <p:sldId id="277" r:id="rId13"/>
    <p:sldId id="283" r:id="rId14"/>
    <p:sldId id="284" r:id="rId15"/>
    <p:sldId id="285" r:id="rId16"/>
    <p:sldId id="286" r:id="rId17"/>
    <p:sldId id="265" r:id="rId18"/>
    <p:sldId id="271" r:id="rId19"/>
    <p:sldId id="287" r:id="rId20"/>
    <p:sldId id="257" r:id="rId21"/>
    <p:sldId id="267" r:id="rId22"/>
    <p:sldId id="268" r:id="rId23"/>
    <p:sldId id="258" r:id="rId24"/>
    <p:sldId id="260" r:id="rId25"/>
    <p:sldId id="261" r:id="rId26"/>
    <p:sldId id="262" r:id="rId27"/>
    <p:sldId id="269" r:id="rId28"/>
    <p:sldId id="2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6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B-4C04-96AF-B8B43E3AB0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7B-4C04-96AF-B8B43E3AB0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7B-4C04-96AF-B8B43E3AB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41556104"/>
        <c:axId val="243756248"/>
      </c:barChart>
      <c:catAx>
        <c:axId val="141556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756248"/>
        <c:crosses val="autoZero"/>
        <c:auto val="1"/>
        <c:lblAlgn val="ctr"/>
        <c:lblOffset val="100"/>
        <c:noMultiLvlLbl val="0"/>
      </c:catAx>
      <c:valAx>
        <c:axId val="24375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556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9D313-FE1A-4B7E-88DD-246E81A3C51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6E6A099-2D52-4335-819C-600D6EF1C681}">
      <dgm:prSet phldrT="[Текст]"/>
      <dgm:spPr/>
      <dgm:t>
        <a:bodyPr/>
        <a:lstStyle/>
        <a:p>
          <a:r>
            <a:rPr lang="ru-RU" altLang="ru-RU" b="1" dirty="0">
              <a:solidFill>
                <a:schemeClr val="tx1"/>
              </a:solidFill>
            </a:rPr>
            <a:t>2004 г.- классы «Особый ребенок»</a:t>
          </a:r>
          <a:endParaRPr lang="ru-RU" b="1" dirty="0">
            <a:solidFill>
              <a:schemeClr val="tx1"/>
            </a:solidFill>
          </a:endParaRPr>
        </a:p>
      </dgm:t>
    </dgm:pt>
    <dgm:pt modelId="{5333F715-933E-48D5-A290-3BB505DB8B80}" type="parTrans" cxnId="{6EBEDBAB-A167-442D-B519-5C74BE497B33}">
      <dgm:prSet/>
      <dgm:spPr/>
      <dgm:t>
        <a:bodyPr/>
        <a:lstStyle/>
        <a:p>
          <a:endParaRPr lang="ru-RU"/>
        </a:p>
      </dgm:t>
    </dgm:pt>
    <dgm:pt modelId="{97A91A64-5BFB-4FA2-95D7-F5E8F9757A2A}" type="sibTrans" cxnId="{6EBEDBAB-A167-442D-B519-5C74BE497B33}">
      <dgm:prSet/>
      <dgm:spPr/>
      <dgm:t>
        <a:bodyPr/>
        <a:lstStyle/>
        <a:p>
          <a:endParaRPr lang="ru-RU"/>
        </a:p>
      </dgm:t>
    </dgm:pt>
    <dgm:pt modelId="{9F6BF946-9BDC-4A19-BD1E-65F056AF45AF}">
      <dgm:prSet phldrT="[Текст]"/>
      <dgm:spPr/>
      <dgm:t>
        <a:bodyPr/>
        <a:lstStyle/>
        <a:p>
          <a:r>
            <a:rPr lang="ru-RU" altLang="ru-RU" b="1" dirty="0">
              <a:solidFill>
                <a:schemeClr val="tx1"/>
              </a:solidFill>
            </a:rPr>
            <a:t>2006 г.-открытие классы для детей с тяжелыми и множественными нарушениями развития</a:t>
          </a:r>
          <a:endParaRPr lang="ru-RU" b="1" dirty="0">
            <a:solidFill>
              <a:schemeClr val="tx1"/>
            </a:solidFill>
          </a:endParaRPr>
        </a:p>
      </dgm:t>
    </dgm:pt>
    <dgm:pt modelId="{42009D5D-D3E1-40C5-9261-0CC7495011F6}" type="parTrans" cxnId="{D858CEB2-F061-494B-BC72-F39764642E07}">
      <dgm:prSet/>
      <dgm:spPr/>
      <dgm:t>
        <a:bodyPr/>
        <a:lstStyle/>
        <a:p>
          <a:endParaRPr lang="ru-RU"/>
        </a:p>
      </dgm:t>
    </dgm:pt>
    <dgm:pt modelId="{0818B765-0A57-445F-9153-43E3AAB9F6C9}" type="sibTrans" cxnId="{D858CEB2-F061-494B-BC72-F39764642E07}">
      <dgm:prSet/>
      <dgm:spPr/>
      <dgm:t>
        <a:bodyPr/>
        <a:lstStyle/>
        <a:p>
          <a:endParaRPr lang="ru-RU"/>
        </a:p>
      </dgm:t>
    </dgm:pt>
    <dgm:pt modelId="{C399F198-F2D4-4550-A660-BD519FEDB925}">
      <dgm:prSet phldrT="[Текст]"/>
      <dgm:spPr/>
      <dgm:t>
        <a:bodyPr/>
        <a:lstStyle/>
        <a:p>
          <a:r>
            <a:rPr lang="ru-RU" altLang="ru-RU" b="1" dirty="0">
              <a:solidFill>
                <a:schemeClr val="tx1"/>
              </a:solidFill>
            </a:rPr>
            <a:t>2012 г.-открытие площадки на территории ДДИ№4 г. Павловска .</a:t>
          </a:r>
          <a:endParaRPr lang="ru-RU" b="1" dirty="0">
            <a:solidFill>
              <a:schemeClr val="tx1"/>
            </a:solidFill>
          </a:endParaRPr>
        </a:p>
      </dgm:t>
    </dgm:pt>
    <dgm:pt modelId="{A4BE1302-D6B4-4740-97AF-DE2CA7B89B96}" type="parTrans" cxnId="{8394618D-C969-4A59-8E49-52E5E108B634}">
      <dgm:prSet/>
      <dgm:spPr/>
      <dgm:t>
        <a:bodyPr/>
        <a:lstStyle/>
        <a:p>
          <a:endParaRPr lang="ru-RU"/>
        </a:p>
      </dgm:t>
    </dgm:pt>
    <dgm:pt modelId="{C58EDA3E-5EDC-4200-9C74-5E182DEF54D3}" type="sibTrans" cxnId="{8394618D-C969-4A59-8E49-52E5E108B634}">
      <dgm:prSet/>
      <dgm:spPr/>
      <dgm:t>
        <a:bodyPr/>
        <a:lstStyle/>
        <a:p>
          <a:endParaRPr lang="ru-RU"/>
        </a:p>
      </dgm:t>
    </dgm:pt>
    <dgm:pt modelId="{16C95E88-52DB-4278-8815-359610E21C14}">
      <dgm:prSet/>
      <dgm:spPr/>
      <dgm:t>
        <a:bodyPr/>
        <a:lstStyle/>
        <a:p>
          <a:r>
            <a:rPr lang="ru-RU" altLang="ru-RU" b="1" dirty="0">
              <a:solidFill>
                <a:schemeClr val="tx1"/>
              </a:solidFill>
            </a:rPr>
            <a:t>2012 г.-открытие отделения дошкольного образования</a:t>
          </a:r>
        </a:p>
      </dgm:t>
    </dgm:pt>
    <dgm:pt modelId="{89A241F4-2AC4-4D43-9B9D-80256BC44E80}" type="parTrans" cxnId="{1003D64F-4955-4EFD-A419-0074B2C2032D}">
      <dgm:prSet/>
      <dgm:spPr/>
      <dgm:t>
        <a:bodyPr/>
        <a:lstStyle/>
        <a:p>
          <a:endParaRPr lang="ru-RU"/>
        </a:p>
      </dgm:t>
    </dgm:pt>
    <dgm:pt modelId="{1A46CA2E-D553-4175-9658-21B1311E3CD1}" type="sibTrans" cxnId="{1003D64F-4955-4EFD-A419-0074B2C2032D}">
      <dgm:prSet/>
      <dgm:spPr/>
      <dgm:t>
        <a:bodyPr/>
        <a:lstStyle/>
        <a:p>
          <a:endParaRPr lang="ru-RU"/>
        </a:p>
      </dgm:t>
    </dgm:pt>
    <dgm:pt modelId="{7CD27C41-AB6A-4D6B-B132-B4D87C87FE52}" type="pres">
      <dgm:prSet presAssocID="{2BA9D313-FE1A-4B7E-88DD-246E81A3C516}" presName="Name0" presStyleCnt="0">
        <dgm:presLayoutVars>
          <dgm:dir/>
          <dgm:resizeHandles val="exact"/>
        </dgm:presLayoutVars>
      </dgm:prSet>
      <dgm:spPr/>
    </dgm:pt>
    <dgm:pt modelId="{F59863A7-6576-4E91-B4CA-24BC64CCDD99}" type="pres">
      <dgm:prSet presAssocID="{E6E6A099-2D52-4335-819C-600D6EF1C681}" presName="node" presStyleLbl="node1" presStyleIdx="0" presStyleCnt="4">
        <dgm:presLayoutVars>
          <dgm:bulletEnabled val="1"/>
        </dgm:presLayoutVars>
      </dgm:prSet>
      <dgm:spPr/>
    </dgm:pt>
    <dgm:pt modelId="{9B3C5ABF-1B6A-48E3-AAE6-9E4CA43F7293}" type="pres">
      <dgm:prSet presAssocID="{97A91A64-5BFB-4FA2-95D7-F5E8F9757A2A}" presName="sibTrans" presStyleLbl="sibTrans2D1" presStyleIdx="0" presStyleCnt="3"/>
      <dgm:spPr/>
    </dgm:pt>
    <dgm:pt modelId="{B70F0737-3A48-432D-84DB-2295570C3D60}" type="pres">
      <dgm:prSet presAssocID="{97A91A64-5BFB-4FA2-95D7-F5E8F9757A2A}" presName="connectorText" presStyleLbl="sibTrans2D1" presStyleIdx="0" presStyleCnt="3"/>
      <dgm:spPr/>
    </dgm:pt>
    <dgm:pt modelId="{2F8758FB-FB74-4840-BD4F-89668C111280}" type="pres">
      <dgm:prSet presAssocID="{9F6BF946-9BDC-4A19-BD1E-65F056AF45AF}" presName="node" presStyleLbl="node1" presStyleIdx="1" presStyleCnt="4">
        <dgm:presLayoutVars>
          <dgm:bulletEnabled val="1"/>
        </dgm:presLayoutVars>
      </dgm:prSet>
      <dgm:spPr/>
    </dgm:pt>
    <dgm:pt modelId="{A4462E1E-47F7-40BA-83DD-A532F88A5B3A}" type="pres">
      <dgm:prSet presAssocID="{0818B765-0A57-445F-9153-43E3AAB9F6C9}" presName="sibTrans" presStyleLbl="sibTrans2D1" presStyleIdx="1" presStyleCnt="3"/>
      <dgm:spPr/>
    </dgm:pt>
    <dgm:pt modelId="{87F0933E-8457-4C9A-B7C2-D25B116446B1}" type="pres">
      <dgm:prSet presAssocID="{0818B765-0A57-445F-9153-43E3AAB9F6C9}" presName="connectorText" presStyleLbl="sibTrans2D1" presStyleIdx="1" presStyleCnt="3"/>
      <dgm:spPr/>
    </dgm:pt>
    <dgm:pt modelId="{6E43C56D-1780-4B36-97A8-AC7F06DADCA6}" type="pres">
      <dgm:prSet presAssocID="{C399F198-F2D4-4550-A660-BD519FEDB925}" presName="node" presStyleLbl="node1" presStyleIdx="2" presStyleCnt="4">
        <dgm:presLayoutVars>
          <dgm:bulletEnabled val="1"/>
        </dgm:presLayoutVars>
      </dgm:prSet>
      <dgm:spPr/>
    </dgm:pt>
    <dgm:pt modelId="{3E8A1ECD-E1FA-4544-BC7A-2087D98A7CAC}" type="pres">
      <dgm:prSet presAssocID="{C58EDA3E-5EDC-4200-9C74-5E182DEF54D3}" presName="sibTrans" presStyleLbl="sibTrans2D1" presStyleIdx="2" presStyleCnt="3"/>
      <dgm:spPr/>
    </dgm:pt>
    <dgm:pt modelId="{C5FB3802-E88B-46F5-98DF-9A69CA391EE9}" type="pres">
      <dgm:prSet presAssocID="{C58EDA3E-5EDC-4200-9C74-5E182DEF54D3}" presName="connectorText" presStyleLbl="sibTrans2D1" presStyleIdx="2" presStyleCnt="3"/>
      <dgm:spPr/>
    </dgm:pt>
    <dgm:pt modelId="{1062EC23-E219-448A-AC99-56532A5971E1}" type="pres">
      <dgm:prSet presAssocID="{16C95E88-52DB-4278-8815-359610E21C14}" presName="node" presStyleLbl="node1" presStyleIdx="3" presStyleCnt="4">
        <dgm:presLayoutVars>
          <dgm:bulletEnabled val="1"/>
        </dgm:presLayoutVars>
      </dgm:prSet>
      <dgm:spPr/>
    </dgm:pt>
  </dgm:ptLst>
  <dgm:cxnLst>
    <dgm:cxn modelId="{152EC602-A05C-495A-AC5E-96391101A631}" type="presOf" srcId="{2BA9D313-FE1A-4B7E-88DD-246E81A3C516}" destId="{7CD27C41-AB6A-4D6B-B132-B4D87C87FE52}" srcOrd="0" destOrd="0" presId="urn:microsoft.com/office/officeart/2005/8/layout/process1"/>
    <dgm:cxn modelId="{B790D514-1657-4AB4-9E2F-44C0A88B1FBC}" type="presOf" srcId="{C399F198-F2D4-4550-A660-BD519FEDB925}" destId="{6E43C56D-1780-4B36-97A8-AC7F06DADCA6}" srcOrd="0" destOrd="0" presId="urn:microsoft.com/office/officeart/2005/8/layout/process1"/>
    <dgm:cxn modelId="{482F4238-3EFE-4005-9A22-DE5B159BEE75}" type="presOf" srcId="{9F6BF946-9BDC-4A19-BD1E-65F056AF45AF}" destId="{2F8758FB-FB74-4840-BD4F-89668C111280}" srcOrd="0" destOrd="0" presId="urn:microsoft.com/office/officeart/2005/8/layout/process1"/>
    <dgm:cxn modelId="{1003D64F-4955-4EFD-A419-0074B2C2032D}" srcId="{2BA9D313-FE1A-4B7E-88DD-246E81A3C516}" destId="{16C95E88-52DB-4278-8815-359610E21C14}" srcOrd="3" destOrd="0" parTransId="{89A241F4-2AC4-4D43-9B9D-80256BC44E80}" sibTransId="{1A46CA2E-D553-4175-9658-21B1311E3CD1}"/>
    <dgm:cxn modelId="{2E5A858A-2C02-4179-B584-C5A61167E871}" type="presOf" srcId="{16C95E88-52DB-4278-8815-359610E21C14}" destId="{1062EC23-E219-448A-AC99-56532A5971E1}" srcOrd="0" destOrd="0" presId="urn:microsoft.com/office/officeart/2005/8/layout/process1"/>
    <dgm:cxn modelId="{8394618D-C969-4A59-8E49-52E5E108B634}" srcId="{2BA9D313-FE1A-4B7E-88DD-246E81A3C516}" destId="{C399F198-F2D4-4550-A660-BD519FEDB925}" srcOrd="2" destOrd="0" parTransId="{A4BE1302-D6B4-4740-97AF-DE2CA7B89B96}" sibTransId="{C58EDA3E-5EDC-4200-9C74-5E182DEF54D3}"/>
    <dgm:cxn modelId="{4F3F1F93-CFDA-4552-A877-484B96EB7E6A}" type="presOf" srcId="{C58EDA3E-5EDC-4200-9C74-5E182DEF54D3}" destId="{3E8A1ECD-E1FA-4544-BC7A-2087D98A7CAC}" srcOrd="0" destOrd="0" presId="urn:microsoft.com/office/officeart/2005/8/layout/process1"/>
    <dgm:cxn modelId="{6EBEDBAB-A167-442D-B519-5C74BE497B33}" srcId="{2BA9D313-FE1A-4B7E-88DD-246E81A3C516}" destId="{E6E6A099-2D52-4335-819C-600D6EF1C681}" srcOrd="0" destOrd="0" parTransId="{5333F715-933E-48D5-A290-3BB505DB8B80}" sibTransId="{97A91A64-5BFB-4FA2-95D7-F5E8F9757A2A}"/>
    <dgm:cxn modelId="{D858CEB2-F061-494B-BC72-F39764642E07}" srcId="{2BA9D313-FE1A-4B7E-88DD-246E81A3C516}" destId="{9F6BF946-9BDC-4A19-BD1E-65F056AF45AF}" srcOrd="1" destOrd="0" parTransId="{42009D5D-D3E1-40C5-9261-0CC7495011F6}" sibTransId="{0818B765-0A57-445F-9153-43E3AAB9F6C9}"/>
    <dgm:cxn modelId="{368B1DBD-1F1D-4820-82EE-D2C80A33AD45}" type="presOf" srcId="{C58EDA3E-5EDC-4200-9C74-5E182DEF54D3}" destId="{C5FB3802-E88B-46F5-98DF-9A69CA391EE9}" srcOrd="1" destOrd="0" presId="urn:microsoft.com/office/officeart/2005/8/layout/process1"/>
    <dgm:cxn modelId="{4845D9CC-2299-4BF6-BA47-BE4C3071E4D5}" type="presOf" srcId="{97A91A64-5BFB-4FA2-95D7-F5E8F9757A2A}" destId="{B70F0737-3A48-432D-84DB-2295570C3D60}" srcOrd="1" destOrd="0" presId="urn:microsoft.com/office/officeart/2005/8/layout/process1"/>
    <dgm:cxn modelId="{451EA9DA-07F7-4521-8DA0-80B3D4C97840}" type="presOf" srcId="{E6E6A099-2D52-4335-819C-600D6EF1C681}" destId="{F59863A7-6576-4E91-B4CA-24BC64CCDD99}" srcOrd="0" destOrd="0" presId="urn:microsoft.com/office/officeart/2005/8/layout/process1"/>
    <dgm:cxn modelId="{AB3CFADB-655B-4872-8190-BABB4DA41663}" type="presOf" srcId="{0818B765-0A57-445F-9153-43E3AAB9F6C9}" destId="{A4462E1E-47F7-40BA-83DD-A532F88A5B3A}" srcOrd="0" destOrd="0" presId="urn:microsoft.com/office/officeart/2005/8/layout/process1"/>
    <dgm:cxn modelId="{929929E9-140A-4CF9-BBE1-DE3AE13E4A50}" type="presOf" srcId="{97A91A64-5BFB-4FA2-95D7-F5E8F9757A2A}" destId="{9B3C5ABF-1B6A-48E3-AAE6-9E4CA43F7293}" srcOrd="0" destOrd="0" presId="urn:microsoft.com/office/officeart/2005/8/layout/process1"/>
    <dgm:cxn modelId="{C9E763FC-5977-4238-ADD7-16D2F164BAEB}" type="presOf" srcId="{0818B765-0A57-445F-9153-43E3AAB9F6C9}" destId="{87F0933E-8457-4C9A-B7C2-D25B116446B1}" srcOrd="1" destOrd="0" presId="urn:microsoft.com/office/officeart/2005/8/layout/process1"/>
    <dgm:cxn modelId="{4BB70D2E-493F-4460-80D9-CD142157B65B}" type="presParOf" srcId="{7CD27C41-AB6A-4D6B-B132-B4D87C87FE52}" destId="{F59863A7-6576-4E91-B4CA-24BC64CCDD99}" srcOrd="0" destOrd="0" presId="urn:microsoft.com/office/officeart/2005/8/layout/process1"/>
    <dgm:cxn modelId="{62406FCD-E398-4F5A-B549-9F98F77D699D}" type="presParOf" srcId="{7CD27C41-AB6A-4D6B-B132-B4D87C87FE52}" destId="{9B3C5ABF-1B6A-48E3-AAE6-9E4CA43F7293}" srcOrd="1" destOrd="0" presId="urn:microsoft.com/office/officeart/2005/8/layout/process1"/>
    <dgm:cxn modelId="{44E84A33-A394-486A-8A0C-B03F621AD213}" type="presParOf" srcId="{9B3C5ABF-1B6A-48E3-AAE6-9E4CA43F7293}" destId="{B70F0737-3A48-432D-84DB-2295570C3D60}" srcOrd="0" destOrd="0" presId="urn:microsoft.com/office/officeart/2005/8/layout/process1"/>
    <dgm:cxn modelId="{65AA89F5-F1D0-4D13-9E22-3611C0C61258}" type="presParOf" srcId="{7CD27C41-AB6A-4D6B-B132-B4D87C87FE52}" destId="{2F8758FB-FB74-4840-BD4F-89668C111280}" srcOrd="2" destOrd="0" presId="urn:microsoft.com/office/officeart/2005/8/layout/process1"/>
    <dgm:cxn modelId="{5B3AE45D-C921-4488-BE0F-E8C14CCFA6B9}" type="presParOf" srcId="{7CD27C41-AB6A-4D6B-B132-B4D87C87FE52}" destId="{A4462E1E-47F7-40BA-83DD-A532F88A5B3A}" srcOrd="3" destOrd="0" presId="urn:microsoft.com/office/officeart/2005/8/layout/process1"/>
    <dgm:cxn modelId="{A49B270B-3735-44E3-BBD8-FA32BF117E36}" type="presParOf" srcId="{A4462E1E-47F7-40BA-83DD-A532F88A5B3A}" destId="{87F0933E-8457-4C9A-B7C2-D25B116446B1}" srcOrd="0" destOrd="0" presId="urn:microsoft.com/office/officeart/2005/8/layout/process1"/>
    <dgm:cxn modelId="{4F0055BE-45B5-4313-BCAE-A33482A969CB}" type="presParOf" srcId="{7CD27C41-AB6A-4D6B-B132-B4D87C87FE52}" destId="{6E43C56D-1780-4B36-97A8-AC7F06DADCA6}" srcOrd="4" destOrd="0" presId="urn:microsoft.com/office/officeart/2005/8/layout/process1"/>
    <dgm:cxn modelId="{F3631929-639E-4698-B07D-BC64BB0422D0}" type="presParOf" srcId="{7CD27C41-AB6A-4D6B-B132-B4D87C87FE52}" destId="{3E8A1ECD-E1FA-4544-BC7A-2087D98A7CAC}" srcOrd="5" destOrd="0" presId="urn:microsoft.com/office/officeart/2005/8/layout/process1"/>
    <dgm:cxn modelId="{0C3A05A8-7763-4066-8142-85B8AAC05053}" type="presParOf" srcId="{3E8A1ECD-E1FA-4544-BC7A-2087D98A7CAC}" destId="{C5FB3802-E88B-46F5-98DF-9A69CA391EE9}" srcOrd="0" destOrd="0" presId="urn:microsoft.com/office/officeart/2005/8/layout/process1"/>
    <dgm:cxn modelId="{E7E1C6E6-1C48-4C9B-9B9C-80923EE62D47}" type="presParOf" srcId="{7CD27C41-AB6A-4D6B-B132-B4D87C87FE52}" destId="{1062EC23-E219-448A-AC99-56532A5971E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2A055-25E1-47ED-8489-2FA34232043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5AAC7-85F6-493B-8893-84DB10F35BD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effectLst/>
            </a:rPr>
            <a:t>Образовательная площадка для учащихся с умственной отсталостью (интеллектуальными нарушениями) в СПБ (126 учащихся)</a:t>
          </a:r>
        </a:p>
      </dgm:t>
    </dgm:pt>
    <dgm:pt modelId="{63436A02-7713-4808-9397-EAC0107D627C}" type="parTrans" cxnId="{98248527-717B-42D8-9CDC-1860129CFB83}">
      <dgm:prSet/>
      <dgm:spPr/>
      <dgm:t>
        <a:bodyPr/>
        <a:lstStyle/>
        <a:p>
          <a:endParaRPr lang="ru-RU"/>
        </a:p>
      </dgm:t>
    </dgm:pt>
    <dgm:pt modelId="{669B7604-E0D9-40F0-BFA9-07471D168A01}" type="sibTrans" cxnId="{98248527-717B-42D8-9CDC-1860129CFB83}">
      <dgm:prSet/>
      <dgm:spPr/>
      <dgm:t>
        <a:bodyPr/>
        <a:lstStyle/>
        <a:p>
          <a:endParaRPr lang="ru-RU"/>
        </a:p>
      </dgm:t>
    </dgm:pt>
    <dgm:pt modelId="{80E25D6D-7319-4FAC-B964-25E65634C9B9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Классы для учащихся с легкой умственной отсталостью </a:t>
          </a:r>
        </a:p>
      </dgm:t>
    </dgm:pt>
    <dgm:pt modelId="{39525496-B28A-46E8-8248-79A67D372BA3}" type="parTrans" cxnId="{75C03508-0E9C-47C4-AE3A-28F9ECF0D5D7}">
      <dgm:prSet/>
      <dgm:spPr/>
      <dgm:t>
        <a:bodyPr/>
        <a:lstStyle/>
        <a:p>
          <a:endParaRPr lang="ru-RU"/>
        </a:p>
      </dgm:t>
    </dgm:pt>
    <dgm:pt modelId="{41EFF7FE-C57A-4D46-939C-B327B3D1DABE}" type="sibTrans" cxnId="{75C03508-0E9C-47C4-AE3A-28F9ECF0D5D7}">
      <dgm:prSet/>
      <dgm:spPr/>
      <dgm:t>
        <a:bodyPr/>
        <a:lstStyle/>
        <a:p>
          <a:endParaRPr lang="ru-RU"/>
        </a:p>
      </dgm:t>
    </dgm:pt>
    <dgm:pt modelId="{0382D47A-A466-4083-8717-27DF8A4D96D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Классы для учащихся с  умеренной, тяжелой и глубокой умственной отсталостью (интеллектуальными нарушениями), ТМНР.</a:t>
          </a:r>
        </a:p>
      </dgm:t>
    </dgm:pt>
    <dgm:pt modelId="{1AA2ECAF-4B71-4256-80D0-836775359FF3}" type="parTrans" cxnId="{CAC77EE1-EC1F-47A7-8F56-B543FCD63B0A}">
      <dgm:prSet/>
      <dgm:spPr/>
      <dgm:t>
        <a:bodyPr/>
        <a:lstStyle/>
        <a:p>
          <a:endParaRPr lang="ru-RU"/>
        </a:p>
      </dgm:t>
    </dgm:pt>
    <dgm:pt modelId="{2FAF8F85-0BF3-40B1-958E-B34207652631}" type="sibTrans" cxnId="{CAC77EE1-EC1F-47A7-8F56-B543FCD63B0A}">
      <dgm:prSet/>
      <dgm:spPr/>
      <dgm:t>
        <a:bodyPr/>
        <a:lstStyle/>
        <a:p>
          <a:endParaRPr lang="ru-RU"/>
        </a:p>
      </dgm:t>
    </dgm:pt>
    <dgm:pt modelId="{81EEBA7E-B245-4F4F-8143-43683A5BE224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effectLst/>
            </a:rPr>
            <a:t>Образовательная площадка для учащихся с тяжелыми множественными нарушениями в ДДИ № 4 г. Павловск. (65 учащихся)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523096-D660-4072-931D-30D3B748C4C3}" type="parTrans" cxnId="{0EF9A13B-3315-48DE-BFEA-913A4D5BF333}">
      <dgm:prSet/>
      <dgm:spPr/>
      <dgm:t>
        <a:bodyPr/>
        <a:lstStyle/>
        <a:p>
          <a:endParaRPr lang="ru-RU"/>
        </a:p>
      </dgm:t>
    </dgm:pt>
    <dgm:pt modelId="{5CC5699F-FABA-4A72-B871-AC1FCAD8D15A}" type="sibTrans" cxnId="{0EF9A13B-3315-48DE-BFEA-913A4D5BF333}">
      <dgm:prSet/>
      <dgm:spPr/>
      <dgm:t>
        <a:bodyPr/>
        <a:lstStyle/>
        <a:p>
          <a:endParaRPr lang="ru-RU"/>
        </a:p>
      </dgm:t>
    </dgm:pt>
    <dgm:pt modelId="{2D395E1F-C15B-461A-83BE-2F1354AC7B8A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effectLst/>
            </a:rPr>
            <a:t>Обучающиеся с тяжелыми множественными нарушениями развития.</a:t>
          </a:r>
        </a:p>
      </dgm:t>
    </dgm:pt>
    <dgm:pt modelId="{8CA2CE95-2990-42CE-875B-85E1EC7F6575}" type="parTrans" cxnId="{EE5F1FCC-F1D2-4384-A317-2F2EE16D6F49}">
      <dgm:prSet/>
      <dgm:spPr/>
      <dgm:t>
        <a:bodyPr/>
        <a:lstStyle/>
        <a:p>
          <a:endParaRPr lang="ru-RU"/>
        </a:p>
      </dgm:t>
    </dgm:pt>
    <dgm:pt modelId="{CA5A3328-65F5-4C93-B54B-D13CD5904210}" type="sibTrans" cxnId="{EE5F1FCC-F1D2-4384-A317-2F2EE16D6F49}">
      <dgm:prSet/>
      <dgm:spPr/>
      <dgm:t>
        <a:bodyPr/>
        <a:lstStyle/>
        <a:p>
          <a:endParaRPr lang="ru-RU"/>
        </a:p>
      </dgm:t>
    </dgm:pt>
    <dgm:pt modelId="{745F2BD2-877A-4A4A-B254-52A5E3C32BE1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Дошкольное отделение (18 воспитанников)</a:t>
          </a:r>
        </a:p>
      </dgm:t>
    </dgm:pt>
    <dgm:pt modelId="{89C62FED-45A4-4140-9C33-EFFAC92C5E7D}" type="parTrans" cxnId="{645C6DF0-2A74-4D73-83EF-7FE46A990A90}">
      <dgm:prSet/>
      <dgm:spPr/>
      <dgm:t>
        <a:bodyPr/>
        <a:lstStyle/>
        <a:p>
          <a:endParaRPr lang="ru-RU"/>
        </a:p>
      </dgm:t>
    </dgm:pt>
    <dgm:pt modelId="{1EA941C2-D159-4B55-9FD1-7FC88539CF44}" type="sibTrans" cxnId="{645C6DF0-2A74-4D73-83EF-7FE46A990A90}">
      <dgm:prSet/>
      <dgm:spPr/>
      <dgm:t>
        <a:bodyPr/>
        <a:lstStyle/>
        <a:p>
          <a:endParaRPr lang="ru-RU"/>
        </a:p>
      </dgm:t>
    </dgm:pt>
    <dgm:pt modelId="{1A6C03BD-7B83-49E0-B78E-6193E5C83790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Дети от 3 до 7 лет</a:t>
          </a:r>
        </a:p>
      </dgm:t>
    </dgm:pt>
    <dgm:pt modelId="{C1899A55-9D70-4A72-9C82-163D1E9984F8}" type="parTrans" cxnId="{E5A55C9C-58A7-489C-B309-4E811AC221A1}">
      <dgm:prSet/>
      <dgm:spPr/>
      <dgm:t>
        <a:bodyPr/>
        <a:lstStyle/>
        <a:p>
          <a:endParaRPr lang="ru-RU"/>
        </a:p>
      </dgm:t>
    </dgm:pt>
    <dgm:pt modelId="{3A5074AC-0C86-4169-948D-FEC0DC92D6DB}" type="sibTrans" cxnId="{E5A55C9C-58A7-489C-B309-4E811AC221A1}">
      <dgm:prSet/>
      <dgm:spPr/>
      <dgm:t>
        <a:bodyPr/>
        <a:lstStyle/>
        <a:p>
          <a:endParaRPr lang="ru-RU"/>
        </a:p>
      </dgm:t>
    </dgm:pt>
    <dgm:pt modelId="{ABA90AD5-3AF6-482C-AED8-FA74EBEEF20D}" type="pres">
      <dgm:prSet presAssocID="{4E22A055-25E1-47ED-8489-2FA342320434}" presName="linear" presStyleCnt="0">
        <dgm:presLayoutVars>
          <dgm:dir/>
          <dgm:resizeHandles val="exact"/>
        </dgm:presLayoutVars>
      </dgm:prSet>
      <dgm:spPr/>
    </dgm:pt>
    <dgm:pt modelId="{18486BCC-892A-41CB-8A19-293CC92B8602}" type="pres">
      <dgm:prSet presAssocID="{9BE5AAC7-85F6-493B-8893-84DB10F35BD9}" presName="comp" presStyleCnt="0"/>
      <dgm:spPr/>
    </dgm:pt>
    <dgm:pt modelId="{CD9A4559-3DEA-46A7-82D6-EE0198C8361E}" type="pres">
      <dgm:prSet presAssocID="{9BE5AAC7-85F6-493B-8893-84DB10F35BD9}" presName="box" presStyleLbl="node1" presStyleIdx="0" presStyleCnt="3"/>
      <dgm:spPr/>
    </dgm:pt>
    <dgm:pt modelId="{A4D36084-1D91-4822-A3EF-8DE34869B644}" type="pres">
      <dgm:prSet presAssocID="{9BE5AAC7-85F6-493B-8893-84DB10F35BD9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C44B9E5-5FC7-47BD-AF13-3BEE3ACBD9A0}" type="pres">
      <dgm:prSet presAssocID="{9BE5AAC7-85F6-493B-8893-84DB10F35BD9}" presName="text" presStyleLbl="node1" presStyleIdx="0" presStyleCnt="3">
        <dgm:presLayoutVars>
          <dgm:bulletEnabled val="1"/>
        </dgm:presLayoutVars>
      </dgm:prSet>
      <dgm:spPr/>
    </dgm:pt>
    <dgm:pt modelId="{C4A5FC0C-137E-4F68-95CB-1AC2D82D36E1}" type="pres">
      <dgm:prSet presAssocID="{669B7604-E0D9-40F0-BFA9-07471D168A01}" presName="spacer" presStyleCnt="0"/>
      <dgm:spPr/>
    </dgm:pt>
    <dgm:pt modelId="{624434DE-6FC5-4DDB-B6D0-0D85180F6D57}" type="pres">
      <dgm:prSet presAssocID="{81EEBA7E-B245-4F4F-8143-43683A5BE224}" presName="comp" presStyleCnt="0"/>
      <dgm:spPr/>
    </dgm:pt>
    <dgm:pt modelId="{03718A18-CF41-4080-A6FC-56BAD6A3E9D1}" type="pres">
      <dgm:prSet presAssocID="{81EEBA7E-B245-4F4F-8143-43683A5BE224}" presName="box" presStyleLbl="node1" presStyleIdx="1" presStyleCnt="3" custLinFactNeighborX="137"/>
      <dgm:spPr/>
    </dgm:pt>
    <dgm:pt modelId="{54D0F289-2211-4375-8CB2-4D997479DB8B}" type="pres">
      <dgm:prSet presAssocID="{81EEBA7E-B245-4F4F-8143-43683A5BE22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2C9DC9-FBE1-4F26-AE37-53D204AE726C}" type="pres">
      <dgm:prSet presAssocID="{81EEBA7E-B245-4F4F-8143-43683A5BE224}" presName="text" presStyleLbl="node1" presStyleIdx="1" presStyleCnt="3">
        <dgm:presLayoutVars>
          <dgm:bulletEnabled val="1"/>
        </dgm:presLayoutVars>
      </dgm:prSet>
      <dgm:spPr/>
    </dgm:pt>
    <dgm:pt modelId="{3BE01F0E-25A0-4624-94E3-2FECE1AA4D8C}" type="pres">
      <dgm:prSet presAssocID="{5CC5699F-FABA-4A72-B871-AC1FCAD8D15A}" presName="spacer" presStyleCnt="0"/>
      <dgm:spPr/>
    </dgm:pt>
    <dgm:pt modelId="{5558C257-EB58-4E05-BC91-8D1CCE9A14F4}" type="pres">
      <dgm:prSet presAssocID="{745F2BD2-877A-4A4A-B254-52A5E3C32BE1}" presName="comp" presStyleCnt="0"/>
      <dgm:spPr/>
    </dgm:pt>
    <dgm:pt modelId="{0B951CC0-CC14-4F59-BCE4-AB905BE403E1}" type="pres">
      <dgm:prSet presAssocID="{745F2BD2-877A-4A4A-B254-52A5E3C32BE1}" presName="box" presStyleLbl="node1" presStyleIdx="2" presStyleCnt="3"/>
      <dgm:spPr/>
    </dgm:pt>
    <dgm:pt modelId="{3155C412-BC44-41AE-AB70-ED8387DA17CF}" type="pres">
      <dgm:prSet presAssocID="{745F2BD2-877A-4A4A-B254-52A5E3C32BE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8214480-865B-4523-ACD4-F56603A22DEA}" type="pres">
      <dgm:prSet presAssocID="{745F2BD2-877A-4A4A-B254-52A5E3C32BE1}" presName="text" presStyleLbl="node1" presStyleIdx="2" presStyleCnt="3">
        <dgm:presLayoutVars>
          <dgm:bulletEnabled val="1"/>
        </dgm:presLayoutVars>
      </dgm:prSet>
      <dgm:spPr/>
    </dgm:pt>
  </dgm:ptLst>
  <dgm:cxnLst>
    <dgm:cxn modelId="{ACD89105-752E-4260-AB5C-AC13A8CAD3A3}" type="presOf" srcId="{2D395E1F-C15B-461A-83BE-2F1354AC7B8A}" destId="{03718A18-CF41-4080-A6FC-56BAD6A3E9D1}" srcOrd="0" destOrd="1" presId="urn:microsoft.com/office/officeart/2005/8/layout/vList4"/>
    <dgm:cxn modelId="{75C03508-0E9C-47C4-AE3A-28F9ECF0D5D7}" srcId="{9BE5AAC7-85F6-493B-8893-84DB10F35BD9}" destId="{80E25D6D-7319-4FAC-B964-25E65634C9B9}" srcOrd="0" destOrd="0" parTransId="{39525496-B28A-46E8-8248-79A67D372BA3}" sibTransId="{41EFF7FE-C57A-4D46-939C-B327B3D1DABE}"/>
    <dgm:cxn modelId="{A6CE8209-89A5-466D-B739-E0458A58A61F}" type="presOf" srcId="{80E25D6D-7319-4FAC-B964-25E65634C9B9}" destId="{AC44B9E5-5FC7-47BD-AF13-3BEE3ACBD9A0}" srcOrd="1" destOrd="1" presId="urn:microsoft.com/office/officeart/2005/8/layout/vList4"/>
    <dgm:cxn modelId="{4199590A-3F37-4046-A44B-2A58765AFAE3}" type="presOf" srcId="{9BE5AAC7-85F6-493B-8893-84DB10F35BD9}" destId="{AC44B9E5-5FC7-47BD-AF13-3BEE3ACBD9A0}" srcOrd="1" destOrd="0" presId="urn:microsoft.com/office/officeart/2005/8/layout/vList4"/>
    <dgm:cxn modelId="{98248527-717B-42D8-9CDC-1860129CFB83}" srcId="{4E22A055-25E1-47ED-8489-2FA342320434}" destId="{9BE5AAC7-85F6-493B-8893-84DB10F35BD9}" srcOrd="0" destOrd="0" parTransId="{63436A02-7713-4808-9397-EAC0107D627C}" sibTransId="{669B7604-E0D9-40F0-BFA9-07471D168A01}"/>
    <dgm:cxn modelId="{7F612333-8864-42FF-A6F1-11E6A4FBEFB5}" type="presOf" srcId="{745F2BD2-877A-4A4A-B254-52A5E3C32BE1}" destId="{0B951CC0-CC14-4F59-BCE4-AB905BE403E1}" srcOrd="0" destOrd="0" presId="urn:microsoft.com/office/officeart/2005/8/layout/vList4"/>
    <dgm:cxn modelId="{0EF9A13B-3315-48DE-BFEA-913A4D5BF333}" srcId="{4E22A055-25E1-47ED-8489-2FA342320434}" destId="{81EEBA7E-B245-4F4F-8143-43683A5BE224}" srcOrd="1" destOrd="0" parTransId="{F3523096-D660-4072-931D-30D3B748C4C3}" sibTransId="{5CC5699F-FABA-4A72-B871-AC1FCAD8D15A}"/>
    <dgm:cxn modelId="{649C595E-1FD9-42FD-907B-FB5E37ABB160}" type="presOf" srcId="{81EEBA7E-B245-4F4F-8143-43683A5BE224}" destId="{03718A18-CF41-4080-A6FC-56BAD6A3E9D1}" srcOrd="0" destOrd="0" presId="urn:microsoft.com/office/officeart/2005/8/layout/vList4"/>
    <dgm:cxn modelId="{4FEE2852-9594-4E67-9019-B78029AA3C58}" type="presOf" srcId="{745F2BD2-877A-4A4A-B254-52A5E3C32BE1}" destId="{58214480-865B-4523-ACD4-F56603A22DEA}" srcOrd="1" destOrd="0" presId="urn:microsoft.com/office/officeart/2005/8/layout/vList4"/>
    <dgm:cxn modelId="{82A92054-D83A-4E9D-8531-D367A077E2A4}" type="presOf" srcId="{0382D47A-A466-4083-8717-27DF8A4D96D6}" destId="{CD9A4559-3DEA-46A7-82D6-EE0198C8361E}" srcOrd="0" destOrd="2" presId="urn:microsoft.com/office/officeart/2005/8/layout/vList4"/>
    <dgm:cxn modelId="{BD20AB81-411B-4B03-8D89-B4C89333F337}" type="presOf" srcId="{0382D47A-A466-4083-8717-27DF8A4D96D6}" destId="{AC44B9E5-5FC7-47BD-AF13-3BEE3ACBD9A0}" srcOrd="1" destOrd="2" presId="urn:microsoft.com/office/officeart/2005/8/layout/vList4"/>
    <dgm:cxn modelId="{64755986-0446-4F15-BB58-DBA7951D00B9}" type="presOf" srcId="{1A6C03BD-7B83-49E0-B78E-6193E5C83790}" destId="{58214480-865B-4523-ACD4-F56603A22DEA}" srcOrd="1" destOrd="1" presId="urn:microsoft.com/office/officeart/2005/8/layout/vList4"/>
    <dgm:cxn modelId="{EE375888-51AF-4924-8D3E-88E13C253677}" type="presOf" srcId="{2D395E1F-C15B-461A-83BE-2F1354AC7B8A}" destId="{EA2C9DC9-FBE1-4F26-AE37-53D204AE726C}" srcOrd="1" destOrd="1" presId="urn:microsoft.com/office/officeart/2005/8/layout/vList4"/>
    <dgm:cxn modelId="{A0238F97-08F2-452E-90F6-177B487ECF44}" type="presOf" srcId="{4E22A055-25E1-47ED-8489-2FA342320434}" destId="{ABA90AD5-3AF6-482C-AED8-FA74EBEEF20D}" srcOrd="0" destOrd="0" presId="urn:microsoft.com/office/officeart/2005/8/layout/vList4"/>
    <dgm:cxn modelId="{E5A55C9C-58A7-489C-B309-4E811AC221A1}" srcId="{745F2BD2-877A-4A4A-B254-52A5E3C32BE1}" destId="{1A6C03BD-7B83-49E0-B78E-6193E5C83790}" srcOrd="0" destOrd="0" parTransId="{C1899A55-9D70-4A72-9C82-163D1E9984F8}" sibTransId="{3A5074AC-0C86-4169-948D-FEC0DC92D6DB}"/>
    <dgm:cxn modelId="{883165B9-35A9-48E8-9AE0-68DB07A6A945}" type="presOf" srcId="{80E25D6D-7319-4FAC-B964-25E65634C9B9}" destId="{CD9A4559-3DEA-46A7-82D6-EE0198C8361E}" srcOrd="0" destOrd="1" presId="urn:microsoft.com/office/officeart/2005/8/layout/vList4"/>
    <dgm:cxn modelId="{62C9DCC7-DF13-4740-9622-6B237A890DCA}" type="presOf" srcId="{9BE5AAC7-85F6-493B-8893-84DB10F35BD9}" destId="{CD9A4559-3DEA-46A7-82D6-EE0198C8361E}" srcOrd="0" destOrd="0" presId="urn:microsoft.com/office/officeart/2005/8/layout/vList4"/>
    <dgm:cxn modelId="{EE5F1FCC-F1D2-4384-A317-2F2EE16D6F49}" srcId="{81EEBA7E-B245-4F4F-8143-43683A5BE224}" destId="{2D395E1F-C15B-461A-83BE-2F1354AC7B8A}" srcOrd="0" destOrd="0" parTransId="{8CA2CE95-2990-42CE-875B-85E1EC7F6575}" sibTransId="{CA5A3328-65F5-4C93-B54B-D13CD5904210}"/>
    <dgm:cxn modelId="{3FD8B4D3-8E92-480A-83CE-F2584B604B26}" type="presOf" srcId="{81EEBA7E-B245-4F4F-8143-43683A5BE224}" destId="{EA2C9DC9-FBE1-4F26-AE37-53D204AE726C}" srcOrd="1" destOrd="0" presId="urn:microsoft.com/office/officeart/2005/8/layout/vList4"/>
    <dgm:cxn modelId="{CAC77EE1-EC1F-47A7-8F56-B543FCD63B0A}" srcId="{9BE5AAC7-85F6-493B-8893-84DB10F35BD9}" destId="{0382D47A-A466-4083-8717-27DF8A4D96D6}" srcOrd="1" destOrd="0" parTransId="{1AA2ECAF-4B71-4256-80D0-836775359FF3}" sibTransId="{2FAF8F85-0BF3-40B1-958E-B34207652631}"/>
    <dgm:cxn modelId="{645C6DF0-2A74-4D73-83EF-7FE46A990A90}" srcId="{4E22A055-25E1-47ED-8489-2FA342320434}" destId="{745F2BD2-877A-4A4A-B254-52A5E3C32BE1}" srcOrd="2" destOrd="0" parTransId="{89C62FED-45A4-4140-9C33-EFFAC92C5E7D}" sibTransId="{1EA941C2-D159-4B55-9FD1-7FC88539CF44}"/>
    <dgm:cxn modelId="{08BA38FB-BECE-4D18-8DED-11F3E73F4309}" type="presOf" srcId="{1A6C03BD-7B83-49E0-B78E-6193E5C83790}" destId="{0B951CC0-CC14-4F59-BCE4-AB905BE403E1}" srcOrd="0" destOrd="1" presId="urn:microsoft.com/office/officeart/2005/8/layout/vList4"/>
    <dgm:cxn modelId="{C60E1C35-59BA-4CC5-8F1C-35DC829C38B8}" type="presParOf" srcId="{ABA90AD5-3AF6-482C-AED8-FA74EBEEF20D}" destId="{18486BCC-892A-41CB-8A19-293CC92B8602}" srcOrd="0" destOrd="0" presId="urn:microsoft.com/office/officeart/2005/8/layout/vList4"/>
    <dgm:cxn modelId="{EE1BDF63-1D65-4472-B102-0A0706BA3A9D}" type="presParOf" srcId="{18486BCC-892A-41CB-8A19-293CC92B8602}" destId="{CD9A4559-3DEA-46A7-82D6-EE0198C8361E}" srcOrd="0" destOrd="0" presId="urn:microsoft.com/office/officeart/2005/8/layout/vList4"/>
    <dgm:cxn modelId="{9CEAC6A2-124A-4EAA-8991-FDF556FD0737}" type="presParOf" srcId="{18486BCC-892A-41CB-8A19-293CC92B8602}" destId="{A4D36084-1D91-4822-A3EF-8DE34869B644}" srcOrd="1" destOrd="0" presId="urn:microsoft.com/office/officeart/2005/8/layout/vList4"/>
    <dgm:cxn modelId="{7F899457-BFDB-45D8-933B-9067F91DAED7}" type="presParOf" srcId="{18486BCC-892A-41CB-8A19-293CC92B8602}" destId="{AC44B9E5-5FC7-47BD-AF13-3BEE3ACBD9A0}" srcOrd="2" destOrd="0" presId="urn:microsoft.com/office/officeart/2005/8/layout/vList4"/>
    <dgm:cxn modelId="{A4B7F9B4-F51D-4591-92DA-014C0136ACDB}" type="presParOf" srcId="{ABA90AD5-3AF6-482C-AED8-FA74EBEEF20D}" destId="{C4A5FC0C-137E-4F68-95CB-1AC2D82D36E1}" srcOrd="1" destOrd="0" presId="urn:microsoft.com/office/officeart/2005/8/layout/vList4"/>
    <dgm:cxn modelId="{97B80DF7-6899-43E8-9D34-3DF87AC176B4}" type="presParOf" srcId="{ABA90AD5-3AF6-482C-AED8-FA74EBEEF20D}" destId="{624434DE-6FC5-4DDB-B6D0-0D85180F6D57}" srcOrd="2" destOrd="0" presId="urn:microsoft.com/office/officeart/2005/8/layout/vList4"/>
    <dgm:cxn modelId="{5094BC84-6474-4764-8760-AFB6548592C3}" type="presParOf" srcId="{624434DE-6FC5-4DDB-B6D0-0D85180F6D57}" destId="{03718A18-CF41-4080-A6FC-56BAD6A3E9D1}" srcOrd="0" destOrd="0" presId="urn:microsoft.com/office/officeart/2005/8/layout/vList4"/>
    <dgm:cxn modelId="{FBFC469E-280F-4153-90A3-B43D956131BE}" type="presParOf" srcId="{624434DE-6FC5-4DDB-B6D0-0D85180F6D57}" destId="{54D0F289-2211-4375-8CB2-4D997479DB8B}" srcOrd="1" destOrd="0" presId="urn:microsoft.com/office/officeart/2005/8/layout/vList4"/>
    <dgm:cxn modelId="{F9B189F8-CAEB-4F90-8626-360983884888}" type="presParOf" srcId="{624434DE-6FC5-4DDB-B6D0-0D85180F6D57}" destId="{EA2C9DC9-FBE1-4F26-AE37-53D204AE726C}" srcOrd="2" destOrd="0" presId="urn:microsoft.com/office/officeart/2005/8/layout/vList4"/>
    <dgm:cxn modelId="{08EA066C-C186-47DF-816E-1C3FB927FB6C}" type="presParOf" srcId="{ABA90AD5-3AF6-482C-AED8-FA74EBEEF20D}" destId="{3BE01F0E-25A0-4624-94E3-2FECE1AA4D8C}" srcOrd="3" destOrd="0" presId="urn:microsoft.com/office/officeart/2005/8/layout/vList4"/>
    <dgm:cxn modelId="{A8A831E8-516D-4D41-BD97-1BFFA893C9B4}" type="presParOf" srcId="{ABA90AD5-3AF6-482C-AED8-FA74EBEEF20D}" destId="{5558C257-EB58-4E05-BC91-8D1CCE9A14F4}" srcOrd="4" destOrd="0" presId="urn:microsoft.com/office/officeart/2005/8/layout/vList4"/>
    <dgm:cxn modelId="{B7769185-A0BB-4BD8-AEDF-C8D7B5E5F891}" type="presParOf" srcId="{5558C257-EB58-4E05-BC91-8D1CCE9A14F4}" destId="{0B951CC0-CC14-4F59-BCE4-AB905BE403E1}" srcOrd="0" destOrd="0" presId="urn:microsoft.com/office/officeart/2005/8/layout/vList4"/>
    <dgm:cxn modelId="{F3B092DA-B9F0-4FB1-804B-B3BC08CCB524}" type="presParOf" srcId="{5558C257-EB58-4E05-BC91-8D1CCE9A14F4}" destId="{3155C412-BC44-41AE-AB70-ED8387DA17CF}" srcOrd="1" destOrd="0" presId="urn:microsoft.com/office/officeart/2005/8/layout/vList4"/>
    <dgm:cxn modelId="{634B5F10-0CE6-4099-A063-9CB88EABA6D3}" type="presParOf" srcId="{5558C257-EB58-4E05-BC91-8D1CCE9A14F4}" destId="{58214480-865B-4523-ACD4-F56603A22DE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661357-BD80-4767-9E63-69407E4FC7DF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C2F083-A46A-4A4C-AA33-9D72BE326484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Элементы системы образования</a:t>
          </a:r>
        </a:p>
      </dgm:t>
    </dgm:pt>
    <dgm:pt modelId="{4B3B3ACD-6FDA-4F99-98F4-5F953C41161F}" type="parTrans" cxnId="{C330BF02-7B97-4822-8B83-E4BD0F832468}">
      <dgm:prSet/>
      <dgm:spPr/>
      <dgm:t>
        <a:bodyPr/>
        <a:lstStyle/>
        <a:p>
          <a:endParaRPr lang="ru-RU"/>
        </a:p>
      </dgm:t>
    </dgm:pt>
    <dgm:pt modelId="{0A42ACAD-7131-4AB1-AC07-2400590013F1}" type="sibTrans" cxnId="{C330BF02-7B97-4822-8B83-E4BD0F832468}">
      <dgm:prSet/>
      <dgm:spPr/>
      <dgm:t>
        <a:bodyPr/>
        <a:lstStyle/>
        <a:p>
          <a:endParaRPr lang="ru-RU"/>
        </a:p>
      </dgm:t>
    </dgm:pt>
    <dgm:pt modelId="{531780A9-A38D-4178-B431-342AF438D285}">
      <dgm:prSet phldrT="[Текст]"/>
      <dgm:spPr/>
      <dgm:t>
        <a:bodyPr/>
        <a:lstStyle/>
        <a:p>
          <a:r>
            <a:rPr lang="ru-RU" i="1" dirty="0">
              <a:solidFill>
                <a:schemeClr val="tx1"/>
              </a:solidFill>
            </a:rPr>
            <a:t>комплекс организационных условий</a:t>
          </a:r>
          <a:r>
            <a:rPr lang="ru-RU" dirty="0">
              <a:solidFill>
                <a:schemeClr val="tx1"/>
              </a:solidFill>
            </a:rPr>
            <a:t> </a:t>
          </a:r>
        </a:p>
      </dgm:t>
    </dgm:pt>
    <dgm:pt modelId="{2618D2B2-60E6-4DBB-8528-7421938B6103}" type="parTrans" cxnId="{4826343D-C986-4D04-94AB-50D506F8B3AC}">
      <dgm:prSet/>
      <dgm:spPr/>
      <dgm:t>
        <a:bodyPr/>
        <a:lstStyle/>
        <a:p>
          <a:endParaRPr lang="ru-RU"/>
        </a:p>
      </dgm:t>
    </dgm:pt>
    <dgm:pt modelId="{F1FEF986-9198-4E8E-B71F-B76549DB329B}" type="sibTrans" cxnId="{4826343D-C986-4D04-94AB-50D506F8B3AC}">
      <dgm:prSet/>
      <dgm:spPr/>
      <dgm:t>
        <a:bodyPr/>
        <a:lstStyle/>
        <a:p>
          <a:endParaRPr lang="ru-RU"/>
        </a:p>
      </dgm:t>
    </dgm:pt>
    <dgm:pt modelId="{D664C5FF-07C6-4CDF-83A4-208A514AC80F}">
      <dgm:prSet phldrT="[Текст]" custT="1"/>
      <dgm:spPr/>
      <dgm:t>
        <a:bodyPr/>
        <a:lstStyle/>
        <a:p>
          <a:r>
            <a:rPr lang="ru-RU" sz="2200" i="1" dirty="0">
              <a:solidFill>
                <a:schemeClr val="tx1"/>
              </a:solidFill>
            </a:rPr>
            <a:t>комплекс </a:t>
          </a:r>
        </a:p>
        <a:p>
          <a:r>
            <a:rPr lang="ru-RU" sz="2200" i="1" dirty="0">
              <a:solidFill>
                <a:schemeClr val="tx1"/>
              </a:solidFill>
            </a:rPr>
            <a:t>педагогических условий</a:t>
          </a:r>
          <a:endParaRPr lang="ru-RU" sz="2200" dirty="0">
            <a:solidFill>
              <a:schemeClr val="tx1"/>
            </a:solidFill>
          </a:endParaRPr>
        </a:p>
      </dgm:t>
    </dgm:pt>
    <dgm:pt modelId="{BAACFBB2-0AEA-46F0-9EEB-0EE8067B79B3}" type="parTrans" cxnId="{B367A2B2-134F-4019-901F-1B42BE5DDAB8}">
      <dgm:prSet/>
      <dgm:spPr/>
      <dgm:t>
        <a:bodyPr/>
        <a:lstStyle/>
        <a:p>
          <a:endParaRPr lang="ru-RU"/>
        </a:p>
      </dgm:t>
    </dgm:pt>
    <dgm:pt modelId="{28E7A4F6-0663-440C-B11F-C0EE7F8DAC6A}" type="sibTrans" cxnId="{B367A2B2-134F-4019-901F-1B42BE5DDAB8}">
      <dgm:prSet/>
      <dgm:spPr/>
      <dgm:t>
        <a:bodyPr/>
        <a:lstStyle/>
        <a:p>
          <a:endParaRPr lang="ru-RU"/>
        </a:p>
      </dgm:t>
    </dgm:pt>
    <dgm:pt modelId="{CE230271-E7A0-4718-BDE8-CBF6EA230D85}" type="pres">
      <dgm:prSet presAssocID="{F0661357-BD80-4767-9E63-69407E4FC7D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CB05796-8F87-48AD-87E4-EC709D9D5DC0}" type="pres">
      <dgm:prSet presAssocID="{18C2F083-A46A-4A4C-AA33-9D72BE326484}" presName="singleCycle" presStyleCnt="0"/>
      <dgm:spPr/>
    </dgm:pt>
    <dgm:pt modelId="{C877EA06-848C-4316-9435-659A8E0B1EBC}" type="pres">
      <dgm:prSet presAssocID="{18C2F083-A46A-4A4C-AA33-9D72BE326484}" presName="singleCenter" presStyleLbl="node1" presStyleIdx="0" presStyleCnt="3" custScaleX="454332" custScaleY="57863" custLinFactNeighborX="792" custLinFactNeighborY="-43581">
        <dgm:presLayoutVars>
          <dgm:chMax val="7"/>
          <dgm:chPref val="7"/>
        </dgm:presLayoutVars>
      </dgm:prSet>
      <dgm:spPr/>
    </dgm:pt>
    <dgm:pt modelId="{869258B7-4092-497E-A95E-2885255D9D0F}" type="pres">
      <dgm:prSet presAssocID="{2618D2B2-60E6-4DBB-8528-7421938B6103}" presName="Name56" presStyleLbl="parChTrans1D2" presStyleIdx="0" presStyleCnt="2"/>
      <dgm:spPr/>
    </dgm:pt>
    <dgm:pt modelId="{3B7781A8-8F72-4AFB-9F61-0B0FD1B1DC71}" type="pres">
      <dgm:prSet presAssocID="{531780A9-A38D-4178-B431-342AF438D285}" presName="text0" presStyleLbl="node1" presStyleIdx="1" presStyleCnt="3" custScaleX="400984" custRadScaleRad="182350" custRadScaleInc="102157">
        <dgm:presLayoutVars>
          <dgm:bulletEnabled val="1"/>
        </dgm:presLayoutVars>
      </dgm:prSet>
      <dgm:spPr/>
    </dgm:pt>
    <dgm:pt modelId="{BE8AEC8B-8680-442C-9A6A-B40A98211456}" type="pres">
      <dgm:prSet presAssocID="{BAACFBB2-0AEA-46F0-9EEB-0EE8067B79B3}" presName="Name56" presStyleLbl="parChTrans1D2" presStyleIdx="1" presStyleCnt="2"/>
      <dgm:spPr/>
    </dgm:pt>
    <dgm:pt modelId="{3C282AFB-E350-4D1B-955B-3DCA5C7B450B}" type="pres">
      <dgm:prSet presAssocID="{D664C5FF-07C6-4CDF-83A4-208A514AC80F}" presName="text0" presStyleLbl="node1" presStyleIdx="2" presStyleCnt="3" custScaleX="441922" custRadScaleRad="186252" custRadScaleInc="98590">
        <dgm:presLayoutVars>
          <dgm:bulletEnabled val="1"/>
        </dgm:presLayoutVars>
      </dgm:prSet>
      <dgm:spPr/>
    </dgm:pt>
  </dgm:ptLst>
  <dgm:cxnLst>
    <dgm:cxn modelId="{C330BF02-7B97-4822-8B83-E4BD0F832468}" srcId="{F0661357-BD80-4767-9E63-69407E4FC7DF}" destId="{18C2F083-A46A-4A4C-AA33-9D72BE326484}" srcOrd="0" destOrd="0" parTransId="{4B3B3ACD-6FDA-4F99-98F4-5F953C41161F}" sibTransId="{0A42ACAD-7131-4AB1-AC07-2400590013F1}"/>
    <dgm:cxn modelId="{B9E4DD22-B390-4435-9D13-67958363456D}" type="presOf" srcId="{BAACFBB2-0AEA-46F0-9EEB-0EE8067B79B3}" destId="{BE8AEC8B-8680-442C-9A6A-B40A98211456}" srcOrd="0" destOrd="0" presId="urn:microsoft.com/office/officeart/2008/layout/RadialCluster"/>
    <dgm:cxn modelId="{AE9D6924-7645-4998-910C-91014573C4D1}" type="presOf" srcId="{2618D2B2-60E6-4DBB-8528-7421938B6103}" destId="{869258B7-4092-497E-A95E-2885255D9D0F}" srcOrd="0" destOrd="0" presId="urn:microsoft.com/office/officeart/2008/layout/RadialCluster"/>
    <dgm:cxn modelId="{7CF6CD34-360A-445C-97A7-26F24230A012}" type="presOf" srcId="{F0661357-BD80-4767-9E63-69407E4FC7DF}" destId="{CE230271-E7A0-4718-BDE8-CBF6EA230D85}" srcOrd="0" destOrd="0" presId="urn:microsoft.com/office/officeart/2008/layout/RadialCluster"/>
    <dgm:cxn modelId="{26471037-352B-4487-8EA1-95C85C8DFDCD}" type="presOf" srcId="{18C2F083-A46A-4A4C-AA33-9D72BE326484}" destId="{C877EA06-848C-4316-9435-659A8E0B1EBC}" srcOrd="0" destOrd="0" presId="urn:microsoft.com/office/officeart/2008/layout/RadialCluster"/>
    <dgm:cxn modelId="{4826343D-C986-4D04-94AB-50D506F8B3AC}" srcId="{18C2F083-A46A-4A4C-AA33-9D72BE326484}" destId="{531780A9-A38D-4178-B431-342AF438D285}" srcOrd="0" destOrd="0" parTransId="{2618D2B2-60E6-4DBB-8528-7421938B6103}" sibTransId="{F1FEF986-9198-4E8E-B71F-B76549DB329B}"/>
    <dgm:cxn modelId="{A6FB254C-6D3C-4D72-9ABA-D8874ACCDFE6}" type="presOf" srcId="{D664C5FF-07C6-4CDF-83A4-208A514AC80F}" destId="{3C282AFB-E350-4D1B-955B-3DCA5C7B450B}" srcOrd="0" destOrd="0" presId="urn:microsoft.com/office/officeart/2008/layout/RadialCluster"/>
    <dgm:cxn modelId="{B3C4B193-49DA-478D-AF68-D73BAFEDFE6C}" type="presOf" srcId="{531780A9-A38D-4178-B431-342AF438D285}" destId="{3B7781A8-8F72-4AFB-9F61-0B0FD1B1DC71}" srcOrd="0" destOrd="0" presId="urn:microsoft.com/office/officeart/2008/layout/RadialCluster"/>
    <dgm:cxn modelId="{B367A2B2-134F-4019-901F-1B42BE5DDAB8}" srcId="{18C2F083-A46A-4A4C-AA33-9D72BE326484}" destId="{D664C5FF-07C6-4CDF-83A4-208A514AC80F}" srcOrd="1" destOrd="0" parTransId="{BAACFBB2-0AEA-46F0-9EEB-0EE8067B79B3}" sibTransId="{28E7A4F6-0663-440C-B11F-C0EE7F8DAC6A}"/>
    <dgm:cxn modelId="{48949FA7-C56D-4B9B-ABE9-14BAC1637855}" type="presParOf" srcId="{CE230271-E7A0-4718-BDE8-CBF6EA230D85}" destId="{9CB05796-8F87-48AD-87E4-EC709D9D5DC0}" srcOrd="0" destOrd="0" presId="urn:microsoft.com/office/officeart/2008/layout/RadialCluster"/>
    <dgm:cxn modelId="{CE36BA3E-506E-43D1-90C4-9D5505B98D61}" type="presParOf" srcId="{9CB05796-8F87-48AD-87E4-EC709D9D5DC0}" destId="{C877EA06-848C-4316-9435-659A8E0B1EBC}" srcOrd="0" destOrd="0" presId="urn:microsoft.com/office/officeart/2008/layout/RadialCluster"/>
    <dgm:cxn modelId="{558248E3-A33C-4A8A-9FE9-034FF8A215AB}" type="presParOf" srcId="{9CB05796-8F87-48AD-87E4-EC709D9D5DC0}" destId="{869258B7-4092-497E-A95E-2885255D9D0F}" srcOrd="1" destOrd="0" presId="urn:microsoft.com/office/officeart/2008/layout/RadialCluster"/>
    <dgm:cxn modelId="{12A0C156-52F3-49E4-9A84-90E7C0822AD3}" type="presParOf" srcId="{9CB05796-8F87-48AD-87E4-EC709D9D5DC0}" destId="{3B7781A8-8F72-4AFB-9F61-0B0FD1B1DC71}" srcOrd="2" destOrd="0" presId="urn:microsoft.com/office/officeart/2008/layout/RadialCluster"/>
    <dgm:cxn modelId="{0A099EC1-D8E9-4FB1-9719-EAA4FDDF997D}" type="presParOf" srcId="{9CB05796-8F87-48AD-87E4-EC709D9D5DC0}" destId="{BE8AEC8B-8680-442C-9A6A-B40A98211456}" srcOrd="3" destOrd="0" presId="urn:microsoft.com/office/officeart/2008/layout/RadialCluster"/>
    <dgm:cxn modelId="{666971AA-94FF-4280-BC64-4F9CE7E2D0C7}" type="presParOf" srcId="{9CB05796-8F87-48AD-87E4-EC709D9D5DC0}" destId="{3C282AFB-E350-4D1B-955B-3DCA5C7B450B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46BE3A-4CEA-4D14-BB05-72F1D842E775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44C618-80F0-432C-B8EA-DBB6444C6BC3}">
      <dgm:prSet phldrT="[Text]"/>
      <dgm:spPr/>
      <dgm:t>
        <a:bodyPr/>
        <a:lstStyle/>
        <a:p>
          <a:pPr algn="ctr"/>
          <a:r>
            <a:rPr lang="ru-RU" b="0" i="0" noProof="0" dirty="0">
              <a:latin typeface="Book Antiqua"/>
            </a:rPr>
            <a:t>Описание задачи</a:t>
          </a:r>
        </a:p>
      </dgm:t>
    </dgm:pt>
    <dgm:pt modelId="{99B9437D-CFC8-4B39-8D2F-D89874FE6A07}" type="par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0C4F743D-34CE-4BDD-B956-A8BD75ECFBE7}" type="sib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5834E4E2-FED9-4F2E-9623-C1E5176729B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D0103B2-9290-43A0-B2BB-902C5C4138D3}" type="par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EED7B874-C0AB-49BC-A976-A5513FC3BCBF}" type="sib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BBBF3AEB-EC95-4202-AB1D-BFBB438F57A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D18EBBF3-D49B-49B9-99E7-37D272A870DB}" type="par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F28AE709-2001-4E37-B49E-45E1AA67F0E7}" type="sib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48EDF3CA-955C-4E82-A310-D07F781525C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3850EEFE-3A49-4E28-BED5-C05B08DB132F}" type="par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3C54784A-0795-40D6-B82A-C39BFE847A33}" type="sib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97B7E203-F052-4671-82E3-8B6E7513646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B1F93921-C084-47D5-BAF0-E976BA92CDBC}" type="par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3700239C-D67E-4039-919D-AE403B484DD5}" type="sib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D8C0B7C6-6BBF-437F-8202-84C3648D3191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C21EB35-69D8-437C-A38C-A707D119F490}" type="par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B31B31E4-4D61-41BC-9CF7-16D49C3F9B49}" type="sib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8A33BA85-A636-4540-8371-5246FFE1C877}">
      <dgm:prSet phldrT="[Text]"/>
      <dgm:spPr/>
      <dgm:t>
        <a:bodyPr/>
        <a:lstStyle/>
        <a:p>
          <a:pPr algn="ctr"/>
          <a:r>
            <a:rPr lang="ru-RU" b="0" i="0" noProof="0" dirty="0">
              <a:latin typeface="Book Antiqua"/>
            </a:rPr>
            <a:t>Группа 1</a:t>
          </a:r>
        </a:p>
      </dgm:t>
    </dgm:pt>
    <dgm:pt modelId="{80BE666F-BCF6-4292-A024-9FE0A58FDFA2}" type="par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91895FD4-2F79-4584-83EC-99800EFE631B}" type="sib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362D6A0E-773E-4E7D-9364-40FDE87F2BE0}">
      <dgm:prSet phldrT="[Text]"/>
      <dgm:spPr/>
      <dgm:t>
        <a:bodyPr/>
        <a:lstStyle/>
        <a:p>
          <a:pPr algn="ctr"/>
          <a:r>
            <a:rPr lang="ru-RU" b="0" i="0" noProof="0" dirty="0">
              <a:latin typeface="Book Antiqua"/>
            </a:rPr>
            <a:t>Группа 2</a:t>
          </a:r>
        </a:p>
      </dgm:t>
    </dgm:pt>
    <dgm:pt modelId="{85E0603D-BFBD-4148-92AB-BFB8D40D3BA4}" type="par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8461864B-9B28-4D6E-9DD5-34E846F1F41C}" type="sib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AC768ACE-0052-40A8-AF90-C9BAE2ECD6B7}">
      <dgm:prSet phldrT="[Text]"/>
      <dgm:spPr/>
      <dgm:t>
        <a:bodyPr/>
        <a:lstStyle/>
        <a:p>
          <a:pPr algn="ctr"/>
          <a:r>
            <a:rPr lang="ru-RU" b="0" i="0" noProof="0" dirty="0">
              <a:latin typeface="Book Antiqua"/>
            </a:rPr>
            <a:t>Группа 3</a:t>
          </a:r>
        </a:p>
      </dgm:t>
    </dgm:pt>
    <dgm:pt modelId="{4FDD42E2-922C-4F6C-8CEB-3470DEA6D6CB}" type="par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19446A0A-AAD4-49FF-8953-24C84DD68547}" type="sib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865C2EE7-7EE5-486F-A33A-5087EF8DC4AC}">
      <dgm:prSet phldrT="[Text]"/>
      <dgm:spPr/>
      <dgm:t>
        <a:bodyPr/>
        <a:lstStyle/>
        <a:p>
          <a:pPr algn="ctr"/>
          <a:r>
            <a:rPr lang="ru-RU" b="0" i="0" noProof="0" dirty="0">
              <a:latin typeface="Book Antiqua"/>
            </a:rPr>
            <a:t>Группа 4</a:t>
          </a:r>
        </a:p>
      </dgm:t>
    </dgm:pt>
    <dgm:pt modelId="{487C535E-AEBC-4414-BEB6-A24EE86150BD}" type="parTrans" cxnId="{2FFEBC24-0D62-4BC4-B03B-E18D37ED5A56}">
      <dgm:prSet/>
      <dgm:spPr/>
      <dgm:t>
        <a:bodyPr/>
        <a:lstStyle/>
        <a:p>
          <a:pPr algn="ctr"/>
          <a:endParaRPr lang="en-US"/>
        </a:p>
      </dgm:t>
    </dgm:pt>
    <dgm:pt modelId="{3CFA33D2-B4E7-43C8-AEC2-F33D6D3AF23E}" type="sibTrans" cxnId="{2FFEBC24-0D62-4BC4-B03B-E18D37ED5A56}">
      <dgm:prSet/>
      <dgm:spPr/>
      <dgm:t>
        <a:bodyPr/>
        <a:lstStyle/>
        <a:p>
          <a:pPr algn="ctr"/>
          <a:endParaRPr lang="en-US"/>
        </a:p>
      </dgm:t>
    </dgm:pt>
    <dgm:pt modelId="{B0818C9F-670D-4964-80D6-A5B33D3DB4BA}">
      <dgm:prSet phldrT="[Text]"/>
      <dgm:spPr/>
      <dgm:t>
        <a:bodyPr/>
        <a:lstStyle/>
        <a:p>
          <a:pPr algn="ctr"/>
          <a:r>
            <a:rPr lang="ru-RU" b="0" i="0" noProof="0" dirty="0">
              <a:latin typeface="Book Antiqua"/>
            </a:rPr>
            <a:t>Группа 5</a:t>
          </a:r>
        </a:p>
      </dgm:t>
    </dgm:pt>
    <dgm:pt modelId="{3AF897C6-4C2A-492C-B9AA-065A2AA9B920}" type="par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F0FED30C-CD15-4D91-9A6B-0781A00AE3F0}" type="sib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5FC5BF31-9729-4CB7-9B0E-68C59794FAD2}" type="pres">
      <dgm:prSet presAssocID="{A646BE3A-4CEA-4D14-BB05-72F1D842E775}" presName="composite" presStyleCnt="0">
        <dgm:presLayoutVars>
          <dgm:chMax val="1"/>
          <dgm:dir/>
          <dgm:resizeHandles val="exact"/>
        </dgm:presLayoutVars>
      </dgm:prSet>
      <dgm:spPr/>
    </dgm:pt>
    <dgm:pt modelId="{8F029873-3658-4FDE-9558-CE533E3A6E80}" type="pres">
      <dgm:prSet presAssocID="{A646BE3A-4CEA-4D14-BB05-72F1D842E775}" presName="radial" presStyleCnt="0">
        <dgm:presLayoutVars>
          <dgm:animLvl val="ctr"/>
        </dgm:presLayoutVars>
      </dgm:prSet>
      <dgm:spPr/>
    </dgm:pt>
    <dgm:pt modelId="{B19C361B-451A-42CB-A70E-C3E7878B92ED}" type="pres">
      <dgm:prSet presAssocID="{7B44C618-80F0-432C-B8EA-DBB6444C6BC3}" presName="centerShape" presStyleLbl="vennNode1" presStyleIdx="0" presStyleCnt="6"/>
      <dgm:spPr/>
    </dgm:pt>
    <dgm:pt modelId="{BCE5AA59-1127-4126-BCB7-45E3F5D36D15}" type="pres">
      <dgm:prSet presAssocID="{8A33BA85-A636-4540-8371-5246FFE1C877}" presName="node" presStyleLbl="vennNode1" presStyleIdx="1" presStyleCnt="6">
        <dgm:presLayoutVars>
          <dgm:bulletEnabled val="1"/>
        </dgm:presLayoutVars>
      </dgm:prSet>
      <dgm:spPr/>
    </dgm:pt>
    <dgm:pt modelId="{BC0EF430-0C1A-4017-A06D-F13DC8A78677}" type="pres">
      <dgm:prSet presAssocID="{362D6A0E-773E-4E7D-9364-40FDE87F2BE0}" presName="node" presStyleLbl="vennNode1" presStyleIdx="2" presStyleCnt="6">
        <dgm:presLayoutVars>
          <dgm:bulletEnabled val="1"/>
        </dgm:presLayoutVars>
      </dgm:prSet>
      <dgm:spPr/>
    </dgm:pt>
    <dgm:pt modelId="{10F799F5-15D5-42B6-A966-5A92F27AC727}" type="pres">
      <dgm:prSet presAssocID="{AC768ACE-0052-40A8-AF90-C9BAE2ECD6B7}" presName="node" presStyleLbl="vennNode1" presStyleIdx="3" presStyleCnt="6">
        <dgm:presLayoutVars>
          <dgm:bulletEnabled val="1"/>
        </dgm:presLayoutVars>
      </dgm:prSet>
      <dgm:spPr/>
    </dgm:pt>
    <dgm:pt modelId="{42827A21-73B5-46F2-B53E-D50933D7F2A5}" type="pres">
      <dgm:prSet presAssocID="{865C2EE7-7EE5-486F-A33A-5087EF8DC4AC}" presName="node" presStyleLbl="vennNode1" presStyleIdx="4" presStyleCnt="6">
        <dgm:presLayoutVars>
          <dgm:bulletEnabled val="1"/>
        </dgm:presLayoutVars>
      </dgm:prSet>
      <dgm:spPr/>
    </dgm:pt>
    <dgm:pt modelId="{C77FE33F-6B92-4CE1-AD19-8AD232955738}" type="pres">
      <dgm:prSet presAssocID="{B0818C9F-670D-4964-80D6-A5B33D3DB4BA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7B5C1A1C-E3FA-465A-AD95-A609E0CF28E1}" srcId="{7B44C618-80F0-432C-B8EA-DBB6444C6BC3}" destId="{AC768ACE-0052-40A8-AF90-C9BAE2ECD6B7}" srcOrd="2" destOrd="0" parTransId="{4FDD42E2-922C-4F6C-8CEB-3470DEA6D6CB}" sibTransId="{19446A0A-AAD4-49FF-8953-24C84DD68547}"/>
    <dgm:cxn modelId="{2FFEBC24-0D62-4BC4-B03B-E18D37ED5A56}" srcId="{7B44C618-80F0-432C-B8EA-DBB6444C6BC3}" destId="{865C2EE7-7EE5-486F-A33A-5087EF8DC4AC}" srcOrd="3" destOrd="0" parTransId="{487C535E-AEBC-4414-BEB6-A24EE86150BD}" sibTransId="{3CFA33D2-B4E7-43C8-AEC2-F33D6D3AF23E}"/>
    <dgm:cxn modelId="{3CFC6826-BD12-470A-8846-1C2B7DAFA1D8}" srcId="{A646BE3A-4CEA-4D14-BB05-72F1D842E775}" destId="{D8C0B7C6-6BBF-437F-8202-84C3648D3191}" srcOrd="5" destOrd="0" parTransId="{8C21EB35-69D8-437C-A38C-A707D119F490}" sibTransId="{B31B31E4-4D61-41BC-9CF7-16D49C3F9B49}"/>
    <dgm:cxn modelId="{0F561F2C-26C5-416D-AD77-5CFEAAF240E8}" type="presOf" srcId="{A646BE3A-4CEA-4D14-BB05-72F1D842E775}" destId="{5FC5BF31-9729-4CB7-9B0E-68C59794FAD2}" srcOrd="0" destOrd="0" presId="urn:microsoft.com/office/officeart/2005/8/layout/radial3"/>
    <dgm:cxn modelId="{C23B0B31-5276-489F-B2B9-456F3BD9950A}" srcId="{A646BE3A-4CEA-4D14-BB05-72F1D842E775}" destId="{5834E4E2-FED9-4F2E-9623-C1E5176729BE}" srcOrd="2" destOrd="0" parTransId="{8D0103B2-9290-43A0-B2BB-902C5C4138D3}" sibTransId="{EED7B874-C0AB-49BC-A976-A5513FC3BCBF}"/>
    <dgm:cxn modelId="{FE675139-7E53-4CDF-AE92-FC9FB32AF926}" srcId="{7B44C618-80F0-432C-B8EA-DBB6444C6BC3}" destId="{8A33BA85-A636-4540-8371-5246FFE1C877}" srcOrd="0" destOrd="0" parTransId="{80BE666F-BCF6-4292-A024-9FE0A58FDFA2}" sibTransId="{91895FD4-2F79-4584-83EC-99800EFE631B}"/>
    <dgm:cxn modelId="{A1A65063-DB34-44CE-8343-FA2C9DB774F2}" type="presOf" srcId="{B0818C9F-670D-4964-80D6-A5B33D3DB4BA}" destId="{C77FE33F-6B92-4CE1-AD19-8AD232955738}" srcOrd="0" destOrd="0" presId="urn:microsoft.com/office/officeart/2005/8/layout/radial3"/>
    <dgm:cxn modelId="{6B22594B-E0E3-4A01-A2C2-B1DED8BEAFF4}" srcId="{A646BE3A-4CEA-4D14-BB05-72F1D842E775}" destId="{BBBF3AEB-EC95-4202-AB1D-BFBB438F57AE}" srcOrd="3" destOrd="0" parTransId="{D18EBBF3-D49B-49B9-99E7-37D272A870DB}" sibTransId="{F28AE709-2001-4E37-B49E-45E1AA67F0E7}"/>
    <dgm:cxn modelId="{16524979-7422-4F67-AAB0-ACB46C68F584}" srcId="{A646BE3A-4CEA-4D14-BB05-72F1D842E775}" destId="{48EDF3CA-955C-4E82-A310-D07F781525CE}" srcOrd="1" destOrd="0" parTransId="{3850EEFE-3A49-4E28-BED5-C05B08DB132F}" sibTransId="{3C54784A-0795-40D6-B82A-C39BFE847A33}"/>
    <dgm:cxn modelId="{32E0555A-2109-4C80-8202-1BD2F8E09A12}" srcId="{A646BE3A-4CEA-4D14-BB05-72F1D842E775}" destId="{97B7E203-F052-4671-82E3-8B6E7513646E}" srcOrd="4" destOrd="0" parTransId="{B1F93921-C084-47D5-BAF0-E976BA92CDBC}" sibTransId="{3700239C-D67E-4039-919D-AE403B484DD5}"/>
    <dgm:cxn modelId="{2E15138B-DDD3-4D01-AF88-F0FED32B2D9C}" type="presOf" srcId="{865C2EE7-7EE5-486F-A33A-5087EF8DC4AC}" destId="{42827A21-73B5-46F2-B53E-D50933D7F2A5}" srcOrd="0" destOrd="0" presId="urn:microsoft.com/office/officeart/2005/8/layout/radial3"/>
    <dgm:cxn modelId="{10F9169E-44BD-4C7E-8BB7-5727F2D3AE21}" type="presOf" srcId="{AC768ACE-0052-40A8-AF90-C9BAE2ECD6B7}" destId="{10F799F5-15D5-42B6-A966-5A92F27AC727}" srcOrd="0" destOrd="0" presId="urn:microsoft.com/office/officeart/2005/8/layout/radial3"/>
    <dgm:cxn modelId="{72D8EEA1-DACB-4AA5-BD4F-321FE51B8776}" srcId="{7B44C618-80F0-432C-B8EA-DBB6444C6BC3}" destId="{362D6A0E-773E-4E7D-9364-40FDE87F2BE0}" srcOrd="1" destOrd="0" parTransId="{85E0603D-BFBD-4148-92AB-BFB8D40D3BA4}" sibTransId="{8461864B-9B28-4D6E-9DD5-34E846F1F41C}"/>
    <dgm:cxn modelId="{CC740EAC-8FE2-4271-BCA4-CCF00DB72A70}" srcId="{7B44C618-80F0-432C-B8EA-DBB6444C6BC3}" destId="{B0818C9F-670D-4964-80D6-A5B33D3DB4BA}" srcOrd="4" destOrd="0" parTransId="{3AF897C6-4C2A-492C-B9AA-065A2AA9B920}" sibTransId="{F0FED30C-CD15-4D91-9A6B-0781A00AE3F0}"/>
    <dgm:cxn modelId="{C4CD38BC-1222-4C44-BBF1-EEE5A3DE4D2C}" type="presOf" srcId="{7B44C618-80F0-432C-B8EA-DBB6444C6BC3}" destId="{B19C361B-451A-42CB-A70E-C3E7878B92ED}" srcOrd="0" destOrd="0" presId="urn:microsoft.com/office/officeart/2005/8/layout/radial3"/>
    <dgm:cxn modelId="{B68F87BC-EDC8-4EC2-9217-8F5FD9BC75C6}" type="presOf" srcId="{8A33BA85-A636-4540-8371-5246FFE1C877}" destId="{BCE5AA59-1127-4126-BCB7-45E3F5D36D15}" srcOrd="0" destOrd="0" presId="urn:microsoft.com/office/officeart/2005/8/layout/radial3"/>
    <dgm:cxn modelId="{ADC5C8DB-96BD-4664-8E49-55E7DB8AC26A}" srcId="{A646BE3A-4CEA-4D14-BB05-72F1D842E775}" destId="{7B44C618-80F0-432C-B8EA-DBB6444C6BC3}" srcOrd="0" destOrd="0" parTransId="{99B9437D-CFC8-4B39-8D2F-D89874FE6A07}" sibTransId="{0C4F743D-34CE-4BDD-B956-A8BD75ECFBE7}"/>
    <dgm:cxn modelId="{707D94E6-F9E0-4EE1-8DBE-596EB2F449B9}" type="presOf" srcId="{362D6A0E-773E-4E7D-9364-40FDE87F2BE0}" destId="{BC0EF430-0C1A-4017-A06D-F13DC8A78677}" srcOrd="0" destOrd="0" presId="urn:microsoft.com/office/officeart/2005/8/layout/radial3"/>
    <dgm:cxn modelId="{A41E15D4-F090-447E-A4C7-23BA66F9BC3D}" type="presParOf" srcId="{5FC5BF31-9729-4CB7-9B0E-68C59794FAD2}" destId="{8F029873-3658-4FDE-9558-CE533E3A6E80}" srcOrd="0" destOrd="0" presId="urn:microsoft.com/office/officeart/2005/8/layout/radial3"/>
    <dgm:cxn modelId="{456717CA-E904-4EB9-8231-C3465A379FE5}" type="presParOf" srcId="{8F029873-3658-4FDE-9558-CE533E3A6E80}" destId="{B19C361B-451A-42CB-A70E-C3E7878B92ED}" srcOrd="0" destOrd="0" presId="urn:microsoft.com/office/officeart/2005/8/layout/radial3"/>
    <dgm:cxn modelId="{9BAA5237-F180-45E1-A493-0D5BE72AFBC0}" type="presParOf" srcId="{8F029873-3658-4FDE-9558-CE533E3A6E80}" destId="{BCE5AA59-1127-4126-BCB7-45E3F5D36D15}" srcOrd="1" destOrd="0" presId="urn:microsoft.com/office/officeart/2005/8/layout/radial3"/>
    <dgm:cxn modelId="{D9FA238C-9D74-4797-918A-91649B1C7D71}" type="presParOf" srcId="{8F029873-3658-4FDE-9558-CE533E3A6E80}" destId="{BC0EF430-0C1A-4017-A06D-F13DC8A78677}" srcOrd="2" destOrd="0" presId="urn:microsoft.com/office/officeart/2005/8/layout/radial3"/>
    <dgm:cxn modelId="{81C2904E-6E56-4368-B03D-B8583D6B22A4}" type="presParOf" srcId="{8F029873-3658-4FDE-9558-CE533E3A6E80}" destId="{10F799F5-15D5-42B6-A966-5A92F27AC727}" srcOrd="3" destOrd="0" presId="urn:microsoft.com/office/officeart/2005/8/layout/radial3"/>
    <dgm:cxn modelId="{0AAF7FA9-E1C5-4BA2-9AA6-0BDA96B5FEEC}" type="presParOf" srcId="{8F029873-3658-4FDE-9558-CE533E3A6E80}" destId="{42827A21-73B5-46F2-B53E-D50933D7F2A5}" srcOrd="4" destOrd="0" presId="urn:microsoft.com/office/officeart/2005/8/layout/radial3"/>
    <dgm:cxn modelId="{800E8705-3156-4A76-985D-40F5B479C9B4}" type="presParOf" srcId="{8F029873-3658-4FDE-9558-CE533E3A6E80}" destId="{C77FE33F-6B92-4CE1-AD19-8AD23295573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863A7-6576-4E91-B4CA-24BC64CCDD99}">
      <dsp:nvSpPr>
        <dsp:cNvPr id="0" name=""/>
        <dsp:cNvSpPr/>
      </dsp:nvSpPr>
      <dsp:spPr>
        <a:xfrm>
          <a:off x="5022" y="246605"/>
          <a:ext cx="2196144" cy="1688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700" b="1" kern="1200" dirty="0">
              <a:solidFill>
                <a:schemeClr val="tx1"/>
              </a:solidFill>
            </a:rPr>
            <a:t>2004 г.- классы «Особый ребенок»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54470" y="296053"/>
        <a:ext cx="2097248" cy="1589390"/>
      </dsp:txXfrm>
    </dsp:sp>
    <dsp:sp modelId="{9B3C5ABF-1B6A-48E3-AAE6-9E4CA43F7293}">
      <dsp:nvSpPr>
        <dsp:cNvPr id="0" name=""/>
        <dsp:cNvSpPr/>
      </dsp:nvSpPr>
      <dsp:spPr>
        <a:xfrm>
          <a:off x="2420782" y="818426"/>
          <a:ext cx="465582" cy="544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2420782" y="927355"/>
        <a:ext cx="325907" cy="326785"/>
      </dsp:txXfrm>
    </dsp:sp>
    <dsp:sp modelId="{2F8758FB-FB74-4840-BD4F-89668C111280}">
      <dsp:nvSpPr>
        <dsp:cNvPr id="0" name=""/>
        <dsp:cNvSpPr/>
      </dsp:nvSpPr>
      <dsp:spPr>
        <a:xfrm>
          <a:off x="3079625" y="246605"/>
          <a:ext cx="2196144" cy="1688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700" b="1" kern="1200" dirty="0">
              <a:solidFill>
                <a:schemeClr val="tx1"/>
              </a:solidFill>
            </a:rPr>
            <a:t>2006 г.-открытие классы для детей с тяжелыми и множественными нарушениями развития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3129073" y="296053"/>
        <a:ext cx="2097248" cy="1589390"/>
      </dsp:txXfrm>
    </dsp:sp>
    <dsp:sp modelId="{A4462E1E-47F7-40BA-83DD-A532F88A5B3A}">
      <dsp:nvSpPr>
        <dsp:cNvPr id="0" name=""/>
        <dsp:cNvSpPr/>
      </dsp:nvSpPr>
      <dsp:spPr>
        <a:xfrm>
          <a:off x="5495385" y="818426"/>
          <a:ext cx="465582" cy="544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495385" y="927355"/>
        <a:ext cx="325907" cy="326785"/>
      </dsp:txXfrm>
    </dsp:sp>
    <dsp:sp modelId="{6E43C56D-1780-4B36-97A8-AC7F06DADCA6}">
      <dsp:nvSpPr>
        <dsp:cNvPr id="0" name=""/>
        <dsp:cNvSpPr/>
      </dsp:nvSpPr>
      <dsp:spPr>
        <a:xfrm>
          <a:off x="6154228" y="246605"/>
          <a:ext cx="2196144" cy="1688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700" b="1" kern="1200" dirty="0">
              <a:solidFill>
                <a:schemeClr val="tx1"/>
              </a:solidFill>
            </a:rPr>
            <a:t>2012 г.-открытие площадки на территории ДДИ№4 г. Павловска .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6203676" y="296053"/>
        <a:ext cx="2097248" cy="1589390"/>
      </dsp:txXfrm>
    </dsp:sp>
    <dsp:sp modelId="{3E8A1ECD-E1FA-4544-BC7A-2087D98A7CAC}">
      <dsp:nvSpPr>
        <dsp:cNvPr id="0" name=""/>
        <dsp:cNvSpPr/>
      </dsp:nvSpPr>
      <dsp:spPr>
        <a:xfrm>
          <a:off x="8569987" y="818426"/>
          <a:ext cx="465582" cy="544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8569987" y="927355"/>
        <a:ext cx="325907" cy="326785"/>
      </dsp:txXfrm>
    </dsp:sp>
    <dsp:sp modelId="{1062EC23-E219-448A-AC99-56532A5971E1}">
      <dsp:nvSpPr>
        <dsp:cNvPr id="0" name=""/>
        <dsp:cNvSpPr/>
      </dsp:nvSpPr>
      <dsp:spPr>
        <a:xfrm>
          <a:off x="9228831" y="246605"/>
          <a:ext cx="2196144" cy="1688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700" b="1" kern="1200" dirty="0">
              <a:solidFill>
                <a:schemeClr val="tx1"/>
              </a:solidFill>
            </a:rPr>
            <a:t>2012 г.-открытие отделения дошкольного образования</a:t>
          </a:r>
        </a:p>
      </dsp:txBody>
      <dsp:txXfrm>
        <a:off x="9278279" y="296053"/>
        <a:ext cx="2097248" cy="1589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A4559-3DEA-46A7-82D6-EE0198C8361E}">
      <dsp:nvSpPr>
        <dsp:cNvPr id="0" name=""/>
        <dsp:cNvSpPr/>
      </dsp:nvSpPr>
      <dsp:spPr>
        <a:xfrm>
          <a:off x="0" y="0"/>
          <a:ext cx="9509124" cy="1289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effectLst/>
            </a:rPr>
            <a:t>Образовательная площадка для учащихся с умственной отсталостью (интеллектуальными нарушениями) в СПБ (126 учащихся)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tx1"/>
              </a:solidFill>
            </a:rPr>
            <a:t>Классы для учащихся с легкой умственной отсталостью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tx1"/>
              </a:solidFill>
            </a:rPr>
            <a:t>Классы для учащихся с  умеренной, тяжелой и глубокой умственной отсталостью (интеллектуальными нарушениями), ТМНР.</a:t>
          </a:r>
        </a:p>
      </dsp:txBody>
      <dsp:txXfrm>
        <a:off x="2030809" y="0"/>
        <a:ext cx="7478315" cy="1289843"/>
      </dsp:txXfrm>
    </dsp:sp>
    <dsp:sp modelId="{A4D36084-1D91-4822-A3EF-8DE34869B644}">
      <dsp:nvSpPr>
        <dsp:cNvPr id="0" name=""/>
        <dsp:cNvSpPr/>
      </dsp:nvSpPr>
      <dsp:spPr>
        <a:xfrm>
          <a:off x="128984" y="128984"/>
          <a:ext cx="1901825" cy="1031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18A18-CF41-4080-A6FC-56BAD6A3E9D1}">
      <dsp:nvSpPr>
        <dsp:cNvPr id="0" name=""/>
        <dsp:cNvSpPr/>
      </dsp:nvSpPr>
      <dsp:spPr>
        <a:xfrm>
          <a:off x="0" y="1418828"/>
          <a:ext cx="9509124" cy="1289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effectLst/>
            </a:rPr>
            <a:t>Образовательная площадка для учащихся с тяжелыми множественными нарушениями в ДДИ № 4 г. Павловск. (65 учащихся)</a:t>
          </a:r>
          <a:endParaRPr lang="ru-RU" sz="17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tx1"/>
              </a:solidFill>
              <a:effectLst/>
            </a:rPr>
            <a:t>Обучающиеся с тяжелыми множественными нарушениями развития.</a:t>
          </a:r>
        </a:p>
      </dsp:txBody>
      <dsp:txXfrm>
        <a:off x="2030809" y="1418828"/>
        <a:ext cx="7478315" cy="1289843"/>
      </dsp:txXfrm>
    </dsp:sp>
    <dsp:sp modelId="{54D0F289-2211-4375-8CB2-4D997479DB8B}">
      <dsp:nvSpPr>
        <dsp:cNvPr id="0" name=""/>
        <dsp:cNvSpPr/>
      </dsp:nvSpPr>
      <dsp:spPr>
        <a:xfrm>
          <a:off x="128984" y="1547812"/>
          <a:ext cx="1901825" cy="1031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51CC0-CC14-4F59-BCE4-AB905BE403E1}">
      <dsp:nvSpPr>
        <dsp:cNvPr id="0" name=""/>
        <dsp:cNvSpPr/>
      </dsp:nvSpPr>
      <dsp:spPr>
        <a:xfrm>
          <a:off x="0" y="2837656"/>
          <a:ext cx="9509124" cy="1289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Дошкольное отделение (18 воспитанников)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tx1"/>
              </a:solidFill>
            </a:rPr>
            <a:t>Дети от 3 до 7 лет</a:t>
          </a:r>
        </a:p>
      </dsp:txBody>
      <dsp:txXfrm>
        <a:off x="2030809" y="2837656"/>
        <a:ext cx="7478315" cy="1289843"/>
      </dsp:txXfrm>
    </dsp:sp>
    <dsp:sp modelId="{3155C412-BC44-41AE-AB70-ED8387DA17CF}">
      <dsp:nvSpPr>
        <dsp:cNvPr id="0" name=""/>
        <dsp:cNvSpPr/>
      </dsp:nvSpPr>
      <dsp:spPr>
        <a:xfrm>
          <a:off x="128984" y="2966640"/>
          <a:ext cx="1901825" cy="1031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7EA06-848C-4316-9435-659A8E0B1EBC}">
      <dsp:nvSpPr>
        <dsp:cNvPr id="0" name=""/>
        <dsp:cNvSpPr/>
      </dsp:nvSpPr>
      <dsp:spPr>
        <a:xfrm>
          <a:off x="2011494" y="268569"/>
          <a:ext cx="5625765" cy="716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Элементы системы образования</a:t>
          </a:r>
        </a:p>
      </dsp:txBody>
      <dsp:txXfrm>
        <a:off x="2046470" y="303545"/>
        <a:ext cx="5555813" cy="646536"/>
      </dsp:txXfrm>
    </dsp:sp>
    <dsp:sp modelId="{869258B7-4092-497E-A95E-2885255D9D0F}">
      <dsp:nvSpPr>
        <dsp:cNvPr id="0" name=""/>
        <dsp:cNvSpPr/>
      </dsp:nvSpPr>
      <dsp:spPr>
        <a:xfrm rot="1639396">
          <a:off x="5424712" y="1367915"/>
          <a:ext cx="16681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81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781A8-8F72-4AFB-9F61-0B0FD1B1DC71}">
      <dsp:nvSpPr>
        <dsp:cNvPr id="0" name=""/>
        <dsp:cNvSpPr/>
      </dsp:nvSpPr>
      <dsp:spPr>
        <a:xfrm>
          <a:off x="6139389" y="1750772"/>
          <a:ext cx="3326673" cy="82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chemeClr val="tx1"/>
              </a:solidFill>
            </a:rPr>
            <a:t>комплекс организационных условий</a:t>
          </a:r>
          <a:r>
            <a:rPr lang="ru-RU" sz="2200" kern="1200" dirty="0">
              <a:solidFill>
                <a:schemeClr val="tx1"/>
              </a:solidFill>
            </a:rPr>
            <a:t> </a:t>
          </a:r>
        </a:p>
      </dsp:txBody>
      <dsp:txXfrm>
        <a:off x="6179888" y="1791271"/>
        <a:ext cx="3245675" cy="748629"/>
      </dsp:txXfrm>
    </dsp:sp>
    <dsp:sp modelId="{BE8AEC8B-8680-442C-9A6A-B40A98211456}">
      <dsp:nvSpPr>
        <dsp:cNvPr id="0" name=""/>
        <dsp:cNvSpPr/>
      </dsp:nvSpPr>
      <dsp:spPr>
        <a:xfrm rot="9197533">
          <a:off x="2570771" y="1350997"/>
          <a:ext cx="16284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842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82AFB-E350-4D1B-955B-3DCA5C7B450B}">
      <dsp:nvSpPr>
        <dsp:cNvPr id="0" name=""/>
        <dsp:cNvSpPr/>
      </dsp:nvSpPr>
      <dsp:spPr>
        <a:xfrm>
          <a:off x="0" y="1716937"/>
          <a:ext cx="3666306" cy="82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chemeClr val="tx1"/>
              </a:solidFill>
            </a:rPr>
            <a:t>комплекс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i="1" kern="1200" dirty="0">
              <a:solidFill>
                <a:schemeClr val="tx1"/>
              </a:solidFill>
            </a:rPr>
            <a:t>педагогических условий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0499" y="1757436"/>
        <a:ext cx="3585308" cy="7486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C361B-451A-42CB-A70E-C3E7878B92ED}">
      <dsp:nvSpPr>
        <dsp:cNvPr id="0" name=""/>
        <dsp:cNvSpPr/>
      </dsp:nvSpPr>
      <dsp:spPr>
        <a:xfrm>
          <a:off x="1099853" y="1023385"/>
          <a:ext cx="2372292" cy="237229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 noProof="0" dirty="0">
              <a:latin typeface="Book Antiqua"/>
            </a:rPr>
            <a:t>Описание задачи</a:t>
          </a:r>
        </a:p>
      </dsp:txBody>
      <dsp:txXfrm>
        <a:off x="1447267" y="1370799"/>
        <a:ext cx="1677464" cy="1677464"/>
      </dsp:txXfrm>
    </dsp:sp>
    <dsp:sp modelId="{BCE5AA59-1127-4126-BCB7-45E3F5D36D15}">
      <dsp:nvSpPr>
        <dsp:cNvPr id="0" name=""/>
        <dsp:cNvSpPr/>
      </dsp:nvSpPr>
      <dsp:spPr>
        <a:xfrm>
          <a:off x="1692926" y="73190"/>
          <a:ext cx="1186146" cy="118614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710174"/>
                <a:satOff val="-7023"/>
                <a:lumOff val="-1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noProof="0" dirty="0">
              <a:latin typeface="Book Antiqua"/>
            </a:rPr>
            <a:t>Группа 1</a:t>
          </a:r>
        </a:p>
      </dsp:txBody>
      <dsp:txXfrm>
        <a:off x="1866633" y="246897"/>
        <a:ext cx="838732" cy="838732"/>
      </dsp:txXfrm>
    </dsp:sp>
    <dsp:sp modelId="{BC0EF430-0C1A-4017-A06D-F13DC8A78677}">
      <dsp:nvSpPr>
        <dsp:cNvPr id="0" name=""/>
        <dsp:cNvSpPr/>
      </dsp:nvSpPr>
      <dsp:spPr>
        <a:xfrm>
          <a:off x="3160661" y="1139562"/>
          <a:ext cx="1186146" cy="118614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420349"/>
                <a:satOff val="-14046"/>
                <a:lumOff val="-2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noProof="0" dirty="0">
              <a:latin typeface="Book Antiqua"/>
            </a:rPr>
            <a:t>Группа 2</a:t>
          </a:r>
        </a:p>
      </dsp:txBody>
      <dsp:txXfrm>
        <a:off x="3334368" y="1313269"/>
        <a:ext cx="838732" cy="838732"/>
      </dsp:txXfrm>
    </dsp:sp>
    <dsp:sp modelId="{10F799F5-15D5-42B6-A966-5A92F27AC727}">
      <dsp:nvSpPr>
        <dsp:cNvPr id="0" name=""/>
        <dsp:cNvSpPr/>
      </dsp:nvSpPr>
      <dsp:spPr>
        <a:xfrm>
          <a:off x="2600036" y="2864987"/>
          <a:ext cx="1186146" cy="118614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130523"/>
                <a:satOff val="-21069"/>
                <a:lumOff val="-4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noProof="0" dirty="0">
              <a:latin typeface="Book Antiqua"/>
            </a:rPr>
            <a:t>Группа 3</a:t>
          </a:r>
        </a:p>
      </dsp:txBody>
      <dsp:txXfrm>
        <a:off x="2773743" y="3038694"/>
        <a:ext cx="838732" cy="838732"/>
      </dsp:txXfrm>
    </dsp:sp>
    <dsp:sp modelId="{42827A21-73B5-46F2-B53E-D50933D7F2A5}">
      <dsp:nvSpPr>
        <dsp:cNvPr id="0" name=""/>
        <dsp:cNvSpPr/>
      </dsp:nvSpPr>
      <dsp:spPr>
        <a:xfrm>
          <a:off x="785817" y="2864987"/>
          <a:ext cx="1186146" cy="118614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840697"/>
                <a:satOff val="-28092"/>
                <a:lumOff val="-5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noProof="0" dirty="0">
              <a:latin typeface="Book Antiqua"/>
            </a:rPr>
            <a:t>Группа 4</a:t>
          </a:r>
        </a:p>
      </dsp:txBody>
      <dsp:txXfrm>
        <a:off x="959524" y="3038694"/>
        <a:ext cx="838732" cy="838732"/>
      </dsp:txXfrm>
    </dsp:sp>
    <dsp:sp modelId="{C77FE33F-6B92-4CE1-AD19-8AD232955738}">
      <dsp:nvSpPr>
        <dsp:cNvPr id="0" name=""/>
        <dsp:cNvSpPr/>
      </dsp:nvSpPr>
      <dsp:spPr>
        <a:xfrm>
          <a:off x="225192" y="1139562"/>
          <a:ext cx="1186146" cy="118614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550871"/>
                <a:satOff val="-35115"/>
                <a:lumOff val="-72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noProof="0" dirty="0">
              <a:latin typeface="Book Antiqua"/>
            </a:rPr>
            <a:t>Группа 5</a:t>
          </a:r>
        </a:p>
      </dsp:txBody>
      <dsp:txXfrm>
        <a:off x="398899" y="1313269"/>
        <a:ext cx="838732" cy="838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20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21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8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20.03.2019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ru-RU" smtClean="0"/>
              <a:pPr/>
              <a:t>20.03.2019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4;&#1083;&#1103;\Desktop\&#1064;&#1082;&#1086;&#1083;&#1100;&#1085;&#1086;&#1077;\&#1084;&#1072;&#1089;&#1090;&#1077;&#1088;%20&#1082;&#1083;&#1072;&#1089;&#1089;%20(&#1084;&#1072;&#1088;&#1090;%202013)\&#1074;&#1080;&#1076;&#1077;&#1086;\MVI_1744.AVI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06977" y="1733549"/>
            <a:ext cx="11351623" cy="2185307"/>
          </a:xfrm>
        </p:spPr>
        <p:txBody>
          <a:bodyPr>
            <a:noAutofit/>
          </a:bodyPr>
          <a:lstStyle/>
          <a:p>
            <a:r>
              <a:rPr lang="ru-RU" sz="3600" dirty="0"/>
              <a:t>Система организации образовательного процесса для детей с тяжелыми и множественными нарушениями развития в школе </a:t>
            </a:r>
            <a:br>
              <a:rPr lang="ru-RU" sz="3600" dirty="0"/>
            </a:br>
            <a:r>
              <a:rPr lang="ru-RU" sz="3600" dirty="0"/>
              <a:t>(Опыт ГБОУ школы №25 Санкт-Петербурга)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158446" y="4163241"/>
            <a:ext cx="4652554" cy="1396421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2000" b="1" i="0" dirty="0"/>
              <a:t>Котикова Оксана Валентиновна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dirty="0"/>
              <a:t>Руководитель опытно- экспериментальной площадки ГБОУ школы № 25 СПБ</a:t>
            </a:r>
            <a:endParaRPr lang="ru-RU" sz="2000" b="0" i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873" y="80553"/>
            <a:ext cx="1652996" cy="1652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001682"/>
            <a:ext cx="1219305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29920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/>
              <a:t>Практики социального партнерства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120" y="1358537"/>
            <a:ext cx="9509760" cy="4710231"/>
          </a:xfrm>
        </p:spPr>
        <p:txBody>
          <a:bodyPr/>
          <a:lstStyle/>
          <a:p>
            <a:r>
              <a:rPr lang="ru-RU" sz="2400" dirty="0"/>
              <a:t>Общественные организации (СПб БОО «Перспективы», АНО "Санкт-Петербургский центр социальной адаптации, реабилитации и </a:t>
            </a:r>
            <a:r>
              <a:rPr lang="ru-RU" sz="2400" dirty="0" err="1"/>
              <a:t>абилитации</a:t>
            </a:r>
            <a:r>
              <a:rPr lang="ru-RU" sz="2400" dirty="0"/>
              <a:t>"</a:t>
            </a:r>
          </a:p>
          <a:p>
            <a:r>
              <a:rPr lang="ru-RU" sz="2400" dirty="0"/>
              <a:t>Родители (обсуждение СИПР учащегося, участие в подготовке школьных мероприятий)</a:t>
            </a:r>
          </a:p>
          <a:p>
            <a:r>
              <a:rPr lang="ru-RU" sz="2400" dirty="0"/>
              <a:t>Другие образовательные организации (школы, СПб АППО )</a:t>
            </a:r>
          </a:p>
          <a:p>
            <a:r>
              <a:rPr lang="ru-RU" sz="2400" dirty="0"/>
              <a:t>Организации социальной защиты (ДДИ №4, ПНИ №7)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2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994" y="179977"/>
            <a:ext cx="9509760" cy="747486"/>
          </a:xfrm>
        </p:spPr>
        <p:txBody>
          <a:bodyPr/>
          <a:lstStyle/>
          <a:p>
            <a:pPr algn="ctr"/>
            <a:r>
              <a:rPr lang="ru-RU" i="1" dirty="0"/>
              <a:t>Педагогические условия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5759" y="1371600"/>
            <a:ext cx="5617030" cy="4654296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ru-RU" sz="2400" b="1" dirty="0"/>
              <a:t>Содержание обучения, которое соответствует индивидуальным особенностям учащихся.</a:t>
            </a:r>
          </a:p>
          <a:p>
            <a:pPr lvl="0"/>
            <a:r>
              <a:rPr lang="ru-RU" sz="2400" dirty="0"/>
              <a:t>индивидуализация образовательного процесса;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7941" y="1310352"/>
            <a:ext cx="3536848" cy="4715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7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467360"/>
            <a:ext cx="11273245" cy="90424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/>
              <a:t>Пространственно-временная организация образовательной среды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18606" y="1255876"/>
            <a:ext cx="4572000" cy="766588"/>
          </a:xfrm>
        </p:spPr>
        <p:txBody>
          <a:bodyPr/>
          <a:lstStyle/>
          <a:p>
            <a:pPr algn="ctr"/>
            <a:r>
              <a:rPr lang="ru-RU" sz="2400" i="1" dirty="0"/>
              <a:t>Зонирование пространства класса</a:t>
            </a:r>
          </a:p>
          <a:p>
            <a:pPr algn="ctr"/>
            <a:endParaRPr lang="ru-RU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56960" y="1255876"/>
            <a:ext cx="4572000" cy="7228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i="1" dirty="0"/>
              <a:t>Структурирование режимных моментов</a:t>
            </a:r>
          </a:p>
          <a:p>
            <a:pPr algn="ctr"/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028339" y="1974287"/>
            <a:ext cx="2466975" cy="328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3" descr="I:\DSC032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9" y="2400391"/>
            <a:ext cx="1850041" cy="328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89" y="3958046"/>
            <a:ext cx="3190787" cy="23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594" y="3033905"/>
            <a:ext cx="2487322" cy="3316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74" y="428171"/>
            <a:ext cx="10659292" cy="564606"/>
          </a:xfrm>
        </p:spPr>
        <p:txBody>
          <a:bodyPr/>
          <a:lstStyle/>
          <a:p>
            <a:r>
              <a:rPr lang="ru-RU" sz="2400" dirty="0">
                <a:solidFill>
                  <a:srgbClr val="323232"/>
                </a:solidFill>
              </a:rPr>
              <a:t>Пространственно-временная организация образовательной среды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9417" y="1367201"/>
            <a:ext cx="4572000" cy="766588"/>
          </a:xfrm>
        </p:spPr>
        <p:txBody>
          <a:bodyPr/>
          <a:lstStyle/>
          <a:p>
            <a:pPr algn="ctr"/>
            <a:r>
              <a:rPr lang="ru-RU" sz="2400" i="1" dirty="0"/>
              <a:t>Структурирование содержания занятий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1438" y="2366227"/>
            <a:ext cx="4572000" cy="3430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05111" y="2133600"/>
            <a:ext cx="2918903" cy="389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2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564606"/>
          </a:xfrm>
        </p:spPr>
        <p:txBody>
          <a:bodyPr>
            <a:normAutofit/>
          </a:bodyPr>
          <a:lstStyle/>
          <a:p>
            <a:r>
              <a:rPr lang="ru-RU" sz="2400" dirty="0"/>
              <a:t>Расширение образовательного пространства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Регулярные поездки в город (театры, зоопарк, парки, дельфинарий и т.п.)</a:t>
            </a:r>
          </a:p>
          <a:p>
            <a:r>
              <a:rPr lang="ru-RU" dirty="0"/>
              <a:t>Проект «Театр без границ». Выступление школьников в ДДТ Петроградского района.</a:t>
            </a:r>
          </a:p>
          <a:p>
            <a:r>
              <a:rPr lang="ru-RU" dirty="0"/>
              <a:t>Посещение социальных объектов в микрорайоне (кафе, магазины и </a:t>
            </a:r>
            <a:r>
              <a:rPr lang="ru-RU" dirty="0" err="1"/>
              <a:t>т.п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3120" y="1366906"/>
            <a:ext cx="4037023" cy="2694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r="377" b="23857"/>
          <a:stretch/>
        </p:blipFill>
        <p:spPr>
          <a:xfrm>
            <a:off x="9498739" y="2241198"/>
            <a:ext cx="2374630" cy="2362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68" y="4194247"/>
            <a:ext cx="2776252" cy="2082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6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41" y="467360"/>
            <a:ext cx="10824883" cy="648746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Разнообразие организационных форм образовательного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Групповые</a:t>
            </a:r>
          </a:p>
          <a:p>
            <a:r>
              <a:rPr lang="ru-RU" dirty="0"/>
              <a:t>Индивидуальные </a:t>
            </a:r>
          </a:p>
          <a:p>
            <a:r>
              <a:rPr lang="ru-RU" dirty="0"/>
              <a:t>Интегрированные </a:t>
            </a:r>
          </a:p>
        </p:txBody>
      </p:sp>
      <p:pic>
        <p:nvPicPr>
          <p:cNvPr id="5" name="Picture 2" descr="I:\!АНЯ\Аня\аня_волонтер\szkola-muzyka\DSC084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2003" y="1329122"/>
            <a:ext cx="3542083" cy="27068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MVI_174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31525" y="2457426"/>
            <a:ext cx="3090899" cy="2132080"/>
          </a:xfrm>
          <a:prstGeom prst="roundRect">
            <a:avLst>
              <a:gd name="adj" fmla="val 129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SC023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2067" y="4147523"/>
            <a:ext cx="3120511" cy="2342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72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21852"/>
          </a:xfrm>
        </p:spPr>
        <p:txBody>
          <a:bodyPr>
            <a:normAutofit/>
          </a:bodyPr>
          <a:lstStyle/>
          <a:p>
            <a:pPr>
              <a:spcBef>
                <a:spcPts val="1"/>
              </a:spcBef>
            </a:pPr>
            <a:r>
              <a:rPr lang="ru-RU" sz="2400" dirty="0"/>
              <a:t>Работа междисциплинарной команды специалистов</a:t>
            </a:r>
            <a:endParaRPr lang="ru-RU" sz="2400" b="1" i="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lvl="0" indent="0">
              <a:buNone/>
            </a:pPr>
            <a:r>
              <a:rPr lang="ru-RU" dirty="0"/>
              <a:t>Определение единых психолого-педагогической подходов в обучении и воспитании учащихся;</a:t>
            </a:r>
          </a:p>
          <a:p>
            <a:pPr marL="45720" lvl="0" indent="0">
              <a:buNone/>
            </a:pPr>
            <a:r>
              <a:rPr lang="ru-RU" dirty="0"/>
              <a:t>Двигательное сопровождение учащихся с ТМНР;</a:t>
            </a:r>
          </a:p>
          <a:p>
            <a:pPr marL="45720" lvl="0" indent="0">
              <a:buNone/>
            </a:pPr>
            <a:r>
              <a:rPr lang="ru-RU" dirty="0"/>
              <a:t>Привлечение внешних экспертов;</a:t>
            </a:r>
          </a:p>
          <a:p>
            <a:pPr marL="45720" lvl="0" indent="0">
              <a:buNone/>
            </a:pPr>
            <a:r>
              <a:rPr lang="ru-RU" dirty="0"/>
              <a:t>Регулярное обсуждение достижений учащихся с психологом, логопедом, инструктором АФК, родителями.</a:t>
            </a:r>
          </a:p>
          <a:p>
            <a:pPr marL="45720" lvl="0" indent="0">
              <a:buNone/>
            </a:pPr>
            <a:endParaRPr lang="ru-RU" dirty="0"/>
          </a:p>
        </p:txBody>
      </p:sp>
      <p:pic>
        <p:nvPicPr>
          <p:cNvPr id="1026" name="Picture 2" descr="http://emsofficehours.com/files/2011/06/man-discuss-0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901825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08297"/>
          </a:xfrm>
        </p:spPr>
        <p:txBody>
          <a:bodyPr>
            <a:normAutofit/>
          </a:bodyPr>
          <a:lstStyle/>
          <a:p>
            <a:r>
              <a:rPr lang="ru-RU" sz="2400" dirty="0"/>
              <a:t>Результат - социализация людей с инвалидностью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01783" y="1763486"/>
            <a:ext cx="4711337" cy="4262410"/>
          </a:xfrm>
        </p:spPr>
        <p:txBody>
          <a:bodyPr/>
          <a:lstStyle/>
          <a:p>
            <a:r>
              <a:rPr lang="ru-RU" dirty="0"/>
              <a:t>В партнёрстве с СПБ БОО Перспективы 13 выпускников классов «Особый ребенок» продолжают занятия в Центрах социальной реабилитации Петроградского и Невского района, а семьи вести полноценную социальную жизнь.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8563" y="2249487"/>
            <a:ext cx="4572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6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Спасибо за внимание </a:t>
            </a:r>
            <a:r>
              <a:rPr lang="ru-RU" sz="4400" dirty="0">
                <a:sym typeface="Wingdings" panose="05000000000000000000" pitchFamily="2" charset="2"/>
              </a:rPr>
              <a:t></a:t>
            </a:r>
            <a:endParaRPr lang="ru-RU" sz="4400" dirty="0"/>
          </a:p>
        </p:txBody>
      </p:sp>
      <p:pic>
        <p:nvPicPr>
          <p:cNvPr id="10250" name="Picture 10" descr="http://www.californiaenduroseries.com/wp-content/uploads/2016/01/q2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>
                <a:solidFill>
                  <a:srgbClr val="323232"/>
                </a:solidFill>
                <a:latin typeface="Book Antiqua"/>
                <a:ea typeface="+mj-ea"/>
                <a:cs typeface="+mj-cs"/>
              </a:rPr>
              <a:t>Макет названия и содержимого с диаграммой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430979"/>
              </p:ext>
            </p:extLst>
          </p:nvPr>
        </p:nvGraphicFramePr>
        <p:xfrm>
          <a:off x="1341438" y="1901825"/>
          <a:ext cx="9509125" cy="41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47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Формирование системы образования учащихся с ТМНР в школе № 25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574708"/>
              </p:ext>
            </p:extLst>
          </p:nvPr>
        </p:nvGraphicFramePr>
        <p:xfrm>
          <a:off x="378823" y="2442754"/>
          <a:ext cx="11429999" cy="2181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5027808"/>
            <a:ext cx="1219305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>
                <a:solidFill>
                  <a:srgbClr val="323232"/>
                </a:solidFill>
                <a:latin typeface="Book Antiqua"/>
                <a:ea typeface="+mj-ea"/>
                <a:cs typeface="+mj-cs"/>
              </a:rPr>
              <a:t>Два макета содержимого с таблицей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первый маркер</a:t>
            </a:r>
          </a:p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второй маркер</a:t>
            </a:r>
          </a:p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третий маркер</a:t>
            </a:r>
          </a:p>
        </p:txBody>
      </p:sp>
      <p:graphicFrame>
        <p:nvGraphicFramePr>
          <p:cNvPr id="14" name="Объект 13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3794828"/>
              </p:ext>
            </p:extLst>
          </p:nvPr>
        </p:nvGraphicFramePr>
        <p:xfrm>
          <a:off x="6278563" y="1901823"/>
          <a:ext cx="4572000" cy="21074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867">
                <a:tc>
                  <a:txBody>
                    <a:bodyPr/>
                    <a:lstStyle/>
                    <a:p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Группа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Группа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ru-RU" noProof="0" dirty="0"/>
                        <a:t>Класс</a:t>
                      </a:r>
                      <a:r>
                        <a:rPr lang="ru-RU" baseline="0" noProof="0" dirty="0"/>
                        <a:t> 1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ru-RU" noProof="0" dirty="0"/>
                        <a:t>Класс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ru-RU" noProof="0" dirty="0"/>
                        <a:t>Класс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>
                <a:solidFill>
                  <a:srgbClr val="323232"/>
                </a:solidFill>
                <a:latin typeface="Book Antiqua"/>
                <a:ea typeface="+mj-ea"/>
                <a:cs typeface="+mj-cs"/>
              </a:rPr>
              <a:t>Два макета содержимого с объектом </a:t>
            </a:r>
            <a:r>
              <a:rPr lang="ru-RU" sz="3400" b="1" i="0" dirty="0" err="1">
                <a:solidFill>
                  <a:srgbClr val="323232"/>
                </a:solidFill>
                <a:latin typeface="Book Antiqua"/>
                <a:ea typeface="+mj-ea"/>
                <a:cs typeface="+mj-cs"/>
              </a:rPr>
              <a:t>SmartArt</a:t>
            </a:r>
            <a:endParaRPr lang="ru-RU" sz="3400" b="1" i="0" dirty="0">
              <a:solidFill>
                <a:srgbClr val="323232"/>
              </a:solidFill>
              <a:latin typeface="Book Antiqua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первый маркер</a:t>
            </a:r>
          </a:p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второй маркер</a:t>
            </a:r>
          </a:p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третий маркер</a:t>
            </a:r>
          </a:p>
        </p:txBody>
      </p:sp>
      <p:graphicFrame>
        <p:nvGraphicFramePr>
          <p:cNvPr id="9" name="Объект 3" descr="Радиальная Венна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58226692"/>
              </p:ext>
            </p:extLst>
          </p:nvPr>
        </p:nvGraphicFramePr>
        <p:xfrm>
          <a:off x="6278563" y="1901825"/>
          <a:ext cx="4572000" cy="412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62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4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9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467360"/>
            <a:ext cx="11234057" cy="123342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Структура государственного образовательного бюджетного учреждения школы №25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110619"/>
              </p:ext>
            </p:extLst>
          </p:nvPr>
        </p:nvGraphicFramePr>
        <p:xfrm>
          <a:off x="1341438" y="1901825"/>
          <a:ext cx="9509125" cy="412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62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Система организации образовательного процесса детей с тяжелыми и множественными нарушениями развития.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113992"/>
              </p:ext>
            </p:extLst>
          </p:nvPr>
        </p:nvGraphicFramePr>
        <p:xfrm>
          <a:off x="1045029" y="1823448"/>
          <a:ext cx="9596527" cy="412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5080059"/>
            <a:ext cx="1219305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590731"/>
          </a:xfrm>
        </p:spPr>
        <p:txBody>
          <a:bodyPr/>
          <a:lstStyle/>
          <a:p>
            <a:pPr algn="ctr"/>
            <a:r>
              <a:rPr lang="ru-RU" i="1" dirty="0"/>
              <a:t>Организационные условия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lvl="0" indent="0">
              <a:buNone/>
            </a:pPr>
            <a:r>
              <a:rPr lang="ru-RU" sz="2400" b="1" dirty="0"/>
              <a:t>Кадровый потенциал- </a:t>
            </a:r>
            <a:r>
              <a:rPr lang="ru-RU" sz="2400" dirty="0"/>
              <a:t>педагог с дивергентным мышлением.</a:t>
            </a:r>
          </a:p>
          <a:p>
            <a:pPr marL="45720" lvl="0" indent="0">
              <a:buNone/>
            </a:pPr>
            <a:r>
              <a:rPr lang="ru-RU" sz="2400" dirty="0"/>
              <a:t>18 педагогов школы занимаются исследовательской деятельностью в рамках опытно- экспериментальной работы.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717" y="1058091"/>
            <a:ext cx="2876550" cy="417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6629" y="2251764"/>
            <a:ext cx="2771775" cy="4019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4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9897" y="196261"/>
            <a:ext cx="10162903" cy="41751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</a:rPr>
              <a:t>Материально-техническое обеспечение образовательного процесса.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863975" y="908051"/>
            <a:ext cx="446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i="1" dirty="0">
                <a:latin typeface="Arial" panose="020B0604020202020204" pitchFamily="34" charset="0"/>
              </a:rPr>
              <a:t>Доступная среда</a:t>
            </a:r>
          </a:p>
        </p:txBody>
      </p:sp>
      <p:pic>
        <p:nvPicPr>
          <p:cNvPr id="24581" name="Picture 5" descr="Гусеничный подъемни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7" y="3000330"/>
            <a:ext cx="2468563" cy="370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Подъем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07" y="1274764"/>
            <a:ext cx="2565400" cy="385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5" name="Picture 9" descr="1 этаж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78" y="3000330"/>
            <a:ext cx="3951287" cy="2633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63130" y="311931"/>
            <a:ext cx="10609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i="1" dirty="0">
                <a:latin typeface="Arial" panose="020B0604020202020204" pitchFamily="34" charset="0"/>
              </a:rPr>
              <a:t>Обеспечение образовательного процесса специализированным оборудованием.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67084" y="767920"/>
            <a:ext cx="101453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i="1" dirty="0">
                <a:latin typeface="Arial" panose="020B0604020202020204" pitchFamily="34" charset="0"/>
              </a:rPr>
              <a:t>Интерактивное оборудование,  средства альтернативной и дополнительной коммуникации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3" y="1347822"/>
            <a:ext cx="2192337" cy="278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62" y="3642667"/>
            <a:ext cx="3448050" cy="2589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466" y="2738472"/>
            <a:ext cx="3383280" cy="253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59337" y="1193131"/>
            <a:ext cx="2375065" cy="3166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6782" y="4046494"/>
            <a:ext cx="2920999" cy="2190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2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954247" y="406309"/>
            <a:ext cx="6119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i="1" dirty="0">
                <a:latin typeface="Arial" panose="020B0604020202020204" pitchFamily="34" charset="0"/>
              </a:rPr>
              <a:t>Оборудование для детей с нарушением опорно-двигательного аппарата.</a:t>
            </a:r>
          </a:p>
        </p:txBody>
      </p:sp>
      <p:pic>
        <p:nvPicPr>
          <p:cNvPr id="28678" name="Picture 6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4" y="3538492"/>
            <a:ext cx="3411537" cy="227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67" y="3538491"/>
            <a:ext cx="2951162" cy="221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5111" y="1566680"/>
            <a:ext cx="1808753" cy="2409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3" name="Picture 11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7" y="1282631"/>
            <a:ext cx="3033713" cy="20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65051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Разработана система оценки эффективности реализации специальных индивидуальных программ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Психолого-педагогическая диагностика обучающихся (2 раза в год);</a:t>
            </a:r>
          </a:p>
          <a:p>
            <a:r>
              <a:rPr lang="ru-RU" sz="2400" dirty="0"/>
              <a:t>Психолого-педагогические консилиумы (плановые и внеплановые);</a:t>
            </a:r>
          </a:p>
          <a:p>
            <a:pPr marL="45720" indent="0" algn="just">
              <a:buNone/>
            </a:pPr>
            <a:r>
              <a:rPr lang="ru-RU" sz="2400" dirty="0"/>
              <a:t> Цель- определение и организация в рамках образовательного учреждения актуальных условий развития, обучения и воспитания обучающихся в соответствии с его специальными образовательными потребностями.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9663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5A6D7BCA-C9CF-452E-858B-1538BAA282ED}" vid="{365F969C-3B7F-41AB-85B2-7C40E7D6CF2F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желтой полосой (широкоэкранная)</Template>
  <TotalTime>0</TotalTime>
  <Words>579</Words>
  <Application>Microsoft Office PowerPoint</Application>
  <PresentationFormat>Широкоэкранный</PresentationFormat>
  <Paragraphs>90</Paragraphs>
  <Slides>27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Book Antiqua</vt:lpstr>
      <vt:lpstr>Times New Roman</vt:lpstr>
      <vt:lpstr>Banded Design Yellow 16x9</vt:lpstr>
      <vt:lpstr>Система организации образовательного процесса для детей с тяжелыми и множественными нарушениями развития в школе  (Опыт ГБОУ школы №25 Санкт-Петербурга)</vt:lpstr>
      <vt:lpstr>Формирование системы образования учащихся с ТМНР в школе № 25 </vt:lpstr>
      <vt:lpstr>Структура государственного образовательного бюджетного учреждения школы №25</vt:lpstr>
      <vt:lpstr>Система организации образовательного процесса детей с тяжелыми и множественными нарушениями развития.</vt:lpstr>
      <vt:lpstr>Организационные условия</vt:lpstr>
      <vt:lpstr>Материально-техническое обеспечение образовательного процесса.</vt:lpstr>
      <vt:lpstr>Презентация PowerPoint</vt:lpstr>
      <vt:lpstr>Презентация PowerPoint</vt:lpstr>
      <vt:lpstr>Разработана система оценки эффективности реализации специальных индивидуальных программ развития</vt:lpstr>
      <vt:lpstr>Практики социального партнерства</vt:lpstr>
      <vt:lpstr>Педагогические условия</vt:lpstr>
      <vt:lpstr>Пространственно-временная организация образовательной среды </vt:lpstr>
      <vt:lpstr>Пространственно-временная организация образовательной среды</vt:lpstr>
      <vt:lpstr>Расширение образовательного пространства</vt:lpstr>
      <vt:lpstr>Разнообразие организационных форм образовательного процесса</vt:lpstr>
      <vt:lpstr>Работа междисциплинарной команды специалистов</vt:lpstr>
      <vt:lpstr>Результат - социализация людей с инвалидностью </vt:lpstr>
      <vt:lpstr>Спасибо за внимание </vt:lpstr>
      <vt:lpstr>Макет названия и содержимого с диаграммой</vt:lpstr>
      <vt:lpstr>Два макета содержимого с таблицей</vt:lpstr>
      <vt:lpstr>Два макета содержимого с объектом SmartArt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2019-02-21T17:02:19Z</dcterms:created>
  <dcterms:modified xsi:type="dcterms:W3CDTF">2019-03-20T12:08:30Z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