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3838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5f7af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5f7af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bdc0db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fbdc0db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5f7af0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5f7af0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5f7af0a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5f7af0a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fbdc0dbc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fbdc0dbc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fbdc0db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fbdc0db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fbdc0dbc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fbdc0dbc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bdc0dbc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bdc0dbc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05f7af0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05f7af0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04107255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04107255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5f7af0a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5f7af0a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05f7af0a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505f7af0a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5f7af0a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5f7af0a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столбец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мысль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giKxkh7FhBFiX2cdOroAb9rzC6MLBqv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SHZF5vv-qkPCxiaFJPhhLLLRPm7bJfV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COz75TncfeeeQOT_Mz93jqALjE3z1aP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_Z8jADJEOg9kb_tNhh4nhxmCp5AKpqR7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ib16QnUpjz0tNnb-XJnGjYSGsuQ9rNw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J9a0FPRcupJd5hP2CoxKmSPk9gV4j17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gmaPbzuOsw48urTX4ENUJnHFBp98W1q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oCBKuW_QToHs3PtKuFsLYb10reQYB1l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dirty="0"/>
              <a:t>Что особые люди могут сделать для нас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Как работа помогает преодолеть смысловой вакуум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title="VID_20180703_18245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2400"/>
            <a:ext cx="6493426" cy="48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5" y="301600"/>
            <a:ext cx="2937900" cy="44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975" y="616325"/>
            <a:ext cx="5922075" cy="39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 title="20180705_111821_00_0087_53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2400"/>
            <a:ext cx="6520325" cy="48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 title="Видео от Юли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2400"/>
            <a:ext cx="6524075" cy="48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 title="20180808_104816_8984_0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2400"/>
            <a:ext cx="6466525" cy="48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 title="20180807_14002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050" y="112537"/>
            <a:ext cx="6557900" cy="49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94200" cy="41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6800" y="762000"/>
            <a:ext cx="3244800" cy="4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1139475" y="759650"/>
            <a:ext cx="73434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Чтобы работа была способом осуществить смысл, нужно: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Уважительное отношение к работе особого человека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Выбор и ответственность за него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Адекватная помощь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Объективная оценка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Уважение прав (в том числе авторских)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t="7313" r="6076"/>
          <a:stretch/>
        </p:blipFill>
        <p:spPr>
          <a:xfrm>
            <a:off x="152400" y="126600"/>
            <a:ext cx="2629125" cy="345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2880350" y="126600"/>
            <a:ext cx="6188100" cy="4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/>
              <a:t>Если бы все люди были идеальны, тогда каждого человека можно было бы заменить любым другим.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/>
              <a:t>Именно из людского несовершенства следует незаменимость и невосполнимость каждого индивида – поскольку каждый из нас несовершенен на свой манер. Не существует универсально одаренных людей – более того, человек неповторим именно в силу своего отклонения от нормы и средних стандартов.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/>
              <a:t>Смысл сообщества держится на индивидуальности каждого его члена, а смысл личности проистекает из смысла сообщества.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/>
              <a:t>В мозаике… каждая частица, каждый отдельный камушек остается неполноценным, несовершенным сам по себе – и по форме, и по цвету. Смысл отдельного элемента мозаики определяется только тем местом, которое он занимает в целой картине.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/>
              <a:t>Подобно тому как неповторимость мозаичного элемента представляет ценность лишь в отношении к целостному мозаичному изображению, неповторимость человеческой личности обнаруживает свой внутренний смысл в той роли, которую она играет в целостном сообществе.</a:t>
            </a:r>
            <a:endParaRPr sz="15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/>
              <a:t>Виктор Франкл «Человек в поисках смысла»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7376" y="3608575"/>
            <a:ext cx="2416786" cy="13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4648" y="3837175"/>
            <a:ext cx="2497801" cy="12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3798200"/>
            <a:ext cx="1869625" cy="13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/>
          </a:blip>
          <a:srcRect l="46455" t="25139" r="28741" b="56247"/>
          <a:stretch/>
        </p:blipFill>
        <p:spPr>
          <a:xfrm>
            <a:off x="4693150" y="3971924"/>
            <a:ext cx="1143667" cy="101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400" y="76200"/>
            <a:ext cx="5869365" cy="330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8">
            <a:alphaModFix/>
          </a:blip>
          <a:srcRect t="12549"/>
          <a:stretch/>
        </p:blipFill>
        <p:spPr>
          <a:xfrm>
            <a:off x="204800" y="112050"/>
            <a:ext cx="2833394" cy="330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10644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425425" y="152400"/>
            <a:ext cx="23265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Виктор</a:t>
            </a:r>
            <a:r>
              <a:rPr lang="ru-RU" sz="2400"/>
              <a:t>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Франкл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595300" y="689700"/>
            <a:ext cx="5156700" cy="3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Нет такой ситуации, в которой нам не была бы предоставлена жизнью возможность найти смысл, и нет такого человека, для которого жизнь не держала бы наготове какое-нибудь дело. Возможность осуществить смысл всегда уникальна, и человек, который может ее реализовать, всегда неповторим.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312200" y="793625"/>
            <a:ext cx="7315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реализовать смысл, человек должен выйти за свои пределы</a:t>
            </a:r>
            <a:r>
              <a:rPr lang="ru-RU" sz="2400"/>
              <a:t>, направить свои силы и внимание на что-то или на кого-то.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-RU" sz="2400"/>
              <a:t>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каждого человека есть свое предназначение. Оно лежит на пересечении способностей человека и потребностей других.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каждого человека есть своя роль в сообществе. Чем необычнее человек, тем уникальнее его роль.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title="2018-10-25 13-33-59_8296_0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2400"/>
            <a:ext cx="6544225" cy="49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04800"/>
            <a:ext cx="4466775" cy="44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025" y="304800"/>
            <a:ext cx="4466775" cy="44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title="20190219_120709_978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488" y="136713"/>
            <a:ext cx="6493426" cy="48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1312200" y="793625"/>
            <a:ext cx="7315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реализовать смысл, человек должен выйти за свои пределы</a:t>
            </a:r>
            <a:r>
              <a:rPr lang="ru-RU" sz="2400"/>
              <a:t>, направить свои силы и внимание на что-то или на кого-то.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-RU" sz="2400"/>
              <a:t> </a:t>
            </a: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каждого человека есть свое предназначение. Оно лежит на пересечении способностей человека и потребностей других.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-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каждого человека есть своя роль в сообществе. Чем необычнее человек, тем уникальнее его роль.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20180702_17184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152400"/>
            <a:ext cx="6483725" cy="48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370</Words>
  <Application>Microsoft Office PowerPoint</Application>
  <PresentationFormat>Экран (16:9)</PresentationFormat>
  <Paragraphs>23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Arial</vt:lpstr>
      <vt:lpstr>simple-light-2</vt:lpstr>
      <vt:lpstr>Что особые люди могут сделать для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особые люди могут сделать для нас</dc:title>
  <dc:creator>Квасова Юлия Владимировна</dc:creator>
  <cp:lastModifiedBy>Екатерина Мурадян</cp:lastModifiedBy>
  <cp:revision>1</cp:revision>
  <dcterms:modified xsi:type="dcterms:W3CDTF">2019-03-20T13:45:55Z</dcterms:modified>
</cp:coreProperties>
</file>