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4" r:id="rId2"/>
    <p:sldId id="316" r:id="rId3"/>
    <p:sldId id="260" r:id="rId4"/>
    <p:sldId id="259" r:id="rId5"/>
    <p:sldId id="301" r:id="rId6"/>
    <p:sldId id="264" r:id="rId7"/>
    <p:sldId id="276" r:id="rId8"/>
    <p:sldId id="311" r:id="rId9"/>
    <p:sldId id="314" r:id="rId10"/>
    <p:sldId id="315" r:id="rId11"/>
    <p:sldId id="274" r:id="rId12"/>
    <p:sldId id="288" r:id="rId13"/>
    <p:sldId id="290" r:id="rId14"/>
    <p:sldId id="307" r:id="rId15"/>
    <p:sldId id="312" r:id="rId16"/>
    <p:sldId id="306" r:id="rId17"/>
    <p:sldId id="297" r:id="rId18"/>
    <p:sldId id="283" r:id="rId19"/>
    <p:sldId id="268" r:id="rId2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prute Olg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09" autoAdjust="0"/>
    <p:restoredTop sz="94467"/>
  </p:normalViewPr>
  <p:slideViewPr>
    <p:cSldViewPr snapToGrid="0" snapToObjects="1">
      <p:cViewPr varScale="1">
        <p:scale>
          <a:sx n="67" d="100"/>
          <a:sy n="67" d="100"/>
        </p:scale>
        <p:origin x="36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E94092-F8CA-3142-8536-9C28CCFC11D4}" type="doc">
      <dgm:prSet loTypeId="urn:microsoft.com/office/officeart/2005/8/layout/cycle8" loCatId="" qsTypeId="urn:microsoft.com/office/officeart/2005/8/quickstyle/simple1#1" qsCatId="simple" csTypeId="urn:microsoft.com/office/officeart/2005/8/colors/colorful5" csCatId="colorful" phldr="1"/>
      <dgm:spPr/>
    </dgm:pt>
    <dgm:pt modelId="{A4DB044C-1A94-1849-B0B0-13F688AE16C4}">
      <dgm:prSet phldrT="[Text]" custT="1"/>
      <dgm:spPr/>
      <dgm:t>
        <a:bodyPr/>
        <a:lstStyle/>
        <a:p>
          <a:r>
            <a:rPr lang="ru-RU" sz="1600" b="1" dirty="0"/>
            <a:t>Психо- травматология</a:t>
          </a:r>
          <a:endParaRPr lang="en-US" sz="1600" b="1" dirty="0"/>
        </a:p>
      </dgm:t>
    </dgm:pt>
    <dgm:pt modelId="{8B57C712-6EC1-1743-8984-159397CB95E3}" type="parTrans" cxnId="{6E31575B-EC44-3D4C-8EB5-96702A692106}">
      <dgm:prSet/>
      <dgm:spPr/>
      <dgm:t>
        <a:bodyPr/>
        <a:lstStyle/>
        <a:p>
          <a:endParaRPr lang="en-US"/>
        </a:p>
      </dgm:t>
    </dgm:pt>
    <dgm:pt modelId="{F045CE5D-1A49-0F4B-B672-A3B1916528C6}" type="sibTrans" cxnId="{6E31575B-EC44-3D4C-8EB5-96702A692106}">
      <dgm:prSet/>
      <dgm:spPr/>
      <dgm:t>
        <a:bodyPr/>
        <a:lstStyle/>
        <a:p>
          <a:endParaRPr lang="en-US"/>
        </a:p>
      </dgm:t>
    </dgm:pt>
    <dgm:pt modelId="{44D70130-C76E-954D-942E-3AE461B7B5E0}">
      <dgm:prSet custT="1"/>
      <dgm:spPr/>
      <dgm:t>
        <a:bodyPr/>
        <a:lstStyle/>
        <a:p>
          <a:r>
            <a:rPr lang="ru-RU" sz="1800" b="1" dirty="0"/>
            <a:t> </a:t>
          </a:r>
          <a:r>
            <a:rPr lang="ru-RU" sz="1800" b="1" dirty="0" err="1"/>
            <a:t>Психонейроиммунология</a:t>
          </a:r>
          <a:endParaRPr lang="en-US" sz="1800" b="1" dirty="0"/>
        </a:p>
      </dgm:t>
    </dgm:pt>
    <dgm:pt modelId="{D40A8323-39AC-E54A-8C28-05D1E1FD7B12}" type="sibTrans" cxnId="{F04D11A8-9EBF-D34C-845F-A305BD12A643}">
      <dgm:prSet/>
      <dgm:spPr/>
      <dgm:t>
        <a:bodyPr/>
        <a:lstStyle/>
        <a:p>
          <a:endParaRPr lang="en-US"/>
        </a:p>
      </dgm:t>
    </dgm:pt>
    <dgm:pt modelId="{D6D99D2F-F926-6F4A-8AF5-04A1B7845FD4}" type="parTrans" cxnId="{F04D11A8-9EBF-D34C-845F-A305BD12A643}">
      <dgm:prSet/>
      <dgm:spPr/>
      <dgm:t>
        <a:bodyPr/>
        <a:lstStyle/>
        <a:p>
          <a:endParaRPr lang="en-US"/>
        </a:p>
      </dgm:t>
    </dgm:pt>
    <dgm:pt modelId="{F86D37D9-9A7A-544E-84AB-9FE473817FA5}">
      <dgm:prSet custT="1"/>
      <dgm:spPr/>
      <dgm:t>
        <a:bodyPr/>
        <a:lstStyle/>
        <a:p>
          <a:r>
            <a:rPr lang="ru-RU" sz="1800" b="1" dirty="0"/>
            <a:t>Акушерство и </a:t>
          </a:r>
          <a:r>
            <a:rPr lang="ru-RU" sz="1800" b="1" dirty="0" err="1"/>
            <a:t>геникология</a:t>
          </a:r>
          <a:endParaRPr lang="en-US" sz="1800" b="1" dirty="0"/>
        </a:p>
      </dgm:t>
    </dgm:pt>
    <dgm:pt modelId="{77C81230-1D07-1B4B-8452-CF4E540B784F}" type="sibTrans" cxnId="{2408CAFE-8CE9-A04C-918C-7B71E3E725B2}">
      <dgm:prSet/>
      <dgm:spPr/>
      <dgm:t>
        <a:bodyPr/>
        <a:lstStyle/>
        <a:p>
          <a:endParaRPr lang="en-US"/>
        </a:p>
      </dgm:t>
    </dgm:pt>
    <dgm:pt modelId="{137A0002-8401-454F-9DD0-5283655C05B6}" type="parTrans" cxnId="{2408CAFE-8CE9-A04C-918C-7B71E3E725B2}">
      <dgm:prSet/>
      <dgm:spPr/>
      <dgm:t>
        <a:bodyPr/>
        <a:lstStyle/>
        <a:p>
          <a:endParaRPr lang="en-US"/>
        </a:p>
      </dgm:t>
    </dgm:pt>
    <dgm:pt modelId="{21C3C116-4F1E-274C-B579-F4EB32F3025B}">
      <dgm:prSet custT="1"/>
      <dgm:spPr/>
      <dgm:t>
        <a:bodyPr/>
        <a:lstStyle/>
        <a:p>
          <a:r>
            <a:rPr lang="ru-RU" sz="1800" b="1" dirty="0"/>
            <a:t>Право</a:t>
          </a:r>
          <a:r>
            <a:rPr lang="it-IT" sz="1800" b="1" dirty="0"/>
            <a:t>/</a:t>
          </a:r>
          <a:r>
            <a:rPr lang="ru-RU" sz="1800" b="1" dirty="0"/>
            <a:t>Культурология</a:t>
          </a:r>
          <a:endParaRPr lang="en-US" sz="1800" b="1" dirty="0"/>
        </a:p>
      </dgm:t>
    </dgm:pt>
    <dgm:pt modelId="{E9D58AA6-28B2-FD4B-B8D9-2811FC9D24B2}" type="sibTrans" cxnId="{E3375697-9248-B14B-AF0E-E2A17762B7BF}">
      <dgm:prSet/>
      <dgm:spPr/>
      <dgm:t>
        <a:bodyPr/>
        <a:lstStyle/>
        <a:p>
          <a:endParaRPr lang="en-US"/>
        </a:p>
      </dgm:t>
    </dgm:pt>
    <dgm:pt modelId="{AC1783CB-CC1C-F84D-96F7-69AC2A59C47C}" type="parTrans" cxnId="{E3375697-9248-B14B-AF0E-E2A17762B7BF}">
      <dgm:prSet/>
      <dgm:spPr/>
      <dgm:t>
        <a:bodyPr/>
        <a:lstStyle/>
        <a:p>
          <a:endParaRPr lang="en-US"/>
        </a:p>
      </dgm:t>
    </dgm:pt>
    <dgm:pt modelId="{FF2FEAFD-CA05-784E-BD86-5CB1EC74703A}">
      <dgm:prSet phldrT="[Text]" custT="1"/>
      <dgm:spPr/>
      <dgm:t>
        <a:bodyPr/>
        <a:lstStyle/>
        <a:p>
          <a:r>
            <a:rPr lang="ru-RU" sz="1800" b="1" dirty="0"/>
            <a:t>Психотерапия и консультирование</a:t>
          </a:r>
          <a:endParaRPr lang="en-US" sz="1800" b="1" dirty="0"/>
        </a:p>
      </dgm:t>
    </dgm:pt>
    <dgm:pt modelId="{E26270B4-2E2C-2240-86C1-F7B82D3CC119}" type="sibTrans" cxnId="{9EC6B584-FA29-9740-9195-E867D768BCFE}">
      <dgm:prSet/>
      <dgm:spPr/>
      <dgm:t>
        <a:bodyPr/>
        <a:lstStyle/>
        <a:p>
          <a:endParaRPr lang="en-US"/>
        </a:p>
      </dgm:t>
    </dgm:pt>
    <dgm:pt modelId="{100B8B8E-C58B-3943-9874-FC7B73282CCC}" type="parTrans" cxnId="{9EC6B584-FA29-9740-9195-E867D768BCFE}">
      <dgm:prSet/>
      <dgm:spPr/>
      <dgm:t>
        <a:bodyPr/>
        <a:lstStyle/>
        <a:p>
          <a:endParaRPr lang="en-US"/>
        </a:p>
      </dgm:t>
    </dgm:pt>
    <dgm:pt modelId="{0BF1B1DA-DD1D-9F4D-8C3A-0D8F6D07EC37}">
      <dgm:prSet phldrT="[Text]" custT="1"/>
      <dgm:spPr/>
      <dgm:t>
        <a:bodyPr/>
        <a:lstStyle/>
        <a:p>
          <a:r>
            <a:rPr lang="ru-RU" sz="1800" b="1" dirty="0"/>
            <a:t>Психология и педиатрия развития</a:t>
          </a:r>
          <a:endParaRPr lang="en-US" sz="1800" b="1" dirty="0"/>
        </a:p>
      </dgm:t>
    </dgm:pt>
    <dgm:pt modelId="{996AD5D3-5BCA-9744-BCA0-EC1D280CE0EC}" type="sibTrans" cxnId="{9DE3BAA3-1730-2E4C-8292-5BB4559A7313}">
      <dgm:prSet/>
      <dgm:spPr/>
      <dgm:t>
        <a:bodyPr/>
        <a:lstStyle/>
        <a:p>
          <a:endParaRPr lang="en-US"/>
        </a:p>
      </dgm:t>
    </dgm:pt>
    <dgm:pt modelId="{0BC387A0-3758-B34E-95BD-B9B71DBB2627}" type="parTrans" cxnId="{9DE3BAA3-1730-2E4C-8292-5BB4559A7313}">
      <dgm:prSet/>
      <dgm:spPr/>
      <dgm:t>
        <a:bodyPr/>
        <a:lstStyle/>
        <a:p>
          <a:endParaRPr lang="en-US"/>
        </a:p>
      </dgm:t>
    </dgm:pt>
    <dgm:pt modelId="{D7D1BB8E-5B32-8E4E-A531-D4E7B41AB868}">
      <dgm:prSet phldrT="[Text]" custT="1"/>
      <dgm:spPr/>
      <dgm:t>
        <a:bodyPr/>
        <a:lstStyle/>
        <a:p>
          <a:r>
            <a:rPr lang="ru-RU" sz="1800" b="1" dirty="0"/>
            <a:t>Лечебная педагогика</a:t>
          </a:r>
          <a:endParaRPr lang="en-US" sz="1800" b="1" dirty="0"/>
        </a:p>
      </dgm:t>
    </dgm:pt>
    <dgm:pt modelId="{AE110EE8-F46C-3247-B35A-378BEF9668BB}" type="sibTrans" cxnId="{A0D01104-A507-CE45-9A15-38BB7A131A04}">
      <dgm:prSet/>
      <dgm:spPr/>
      <dgm:t>
        <a:bodyPr/>
        <a:lstStyle/>
        <a:p>
          <a:endParaRPr lang="en-US"/>
        </a:p>
      </dgm:t>
    </dgm:pt>
    <dgm:pt modelId="{C713E9BB-BFD5-954E-A8FD-DBDD46AB9A30}" type="parTrans" cxnId="{A0D01104-A507-CE45-9A15-38BB7A131A04}">
      <dgm:prSet/>
      <dgm:spPr/>
      <dgm:t>
        <a:bodyPr/>
        <a:lstStyle/>
        <a:p>
          <a:endParaRPr lang="en-US"/>
        </a:p>
      </dgm:t>
    </dgm:pt>
    <dgm:pt modelId="{2FED3AB6-17CF-6946-9793-B13DF8A44CBB}" type="pres">
      <dgm:prSet presAssocID="{48E94092-F8CA-3142-8536-9C28CCFC11D4}" presName="compositeShape" presStyleCnt="0">
        <dgm:presLayoutVars>
          <dgm:chMax val="7"/>
          <dgm:dir/>
          <dgm:resizeHandles val="exact"/>
        </dgm:presLayoutVars>
      </dgm:prSet>
      <dgm:spPr/>
    </dgm:pt>
    <dgm:pt modelId="{718C17CF-A0B4-0944-9242-9B045858C52E}" type="pres">
      <dgm:prSet presAssocID="{48E94092-F8CA-3142-8536-9C28CCFC11D4}" presName="wedge1" presStyleLbl="node1" presStyleIdx="0" presStyleCnt="7"/>
      <dgm:spPr/>
    </dgm:pt>
    <dgm:pt modelId="{400DCEAC-F012-AF42-9090-BEB6AC0486F6}" type="pres">
      <dgm:prSet presAssocID="{48E94092-F8CA-3142-8536-9C28CCFC11D4}" presName="dummy1a" presStyleCnt="0"/>
      <dgm:spPr/>
    </dgm:pt>
    <dgm:pt modelId="{395A2062-0C49-5F49-96EB-A87511F969C3}" type="pres">
      <dgm:prSet presAssocID="{48E94092-F8CA-3142-8536-9C28CCFC11D4}" presName="dummy1b" presStyleCnt="0"/>
      <dgm:spPr/>
    </dgm:pt>
    <dgm:pt modelId="{53594A92-D33A-2C41-94B3-18FDA6D3910E}" type="pres">
      <dgm:prSet presAssocID="{48E94092-F8CA-3142-8536-9C28CCFC11D4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D59FBA7F-BF54-2248-BB6D-3D7F5EEE28FF}" type="pres">
      <dgm:prSet presAssocID="{48E94092-F8CA-3142-8536-9C28CCFC11D4}" presName="wedge2" presStyleLbl="node1" presStyleIdx="1" presStyleCnt="7"/>
      <dgm:spPr/>
    </dgm:pt>
    <dgm:pt modelId="{806DFFD9-81C4-1E4B-89DF-A3AB50A39609}" type="pres">
      <dgm:prSet presAssocID="{48E94092-F8CA-3142-8536-9C28CCFC11D4}" presName="dummy2a" presStyleCnt="0"/>
      <dgm:spPr/>
    </dgm:pt>
    <dgm:pt modelId="{C7C1E628-C515-F54C-8F0A-CFE13620FFEB}" type="pres">
      <dgm:prSet presAssocID="{48E94092-F8CA-3142-8536-9C28CCFC11D4}" presName="dummy2b" presStyleCnt="0"/>
      <dgm:spPr/>
    </dgm:pt>
    <dgm:pt modelId="{2D93D935-D706-D64E-8F40-73EBFEF51E19}" type="pres">
      <dgm:prSet presAssocID="{48E94092-F8CA-3142-8536-9C28CCFC11D4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05D7A5EF-E753-A142-9C17-3AA251073F79}" type="pres">
      <dgm:prSet presAssocID="{48E94092-F8CA-3142-8536-9C28CCFC11D4}" presName="wedge3" presStyleLbl="node1" presStyleIdx="2" presStyleCnt="7"/>
      <dgm:spPr/>
    </dgm:pt>
    <dgm:pt modelId="{932A5132-0091-E94C-8AC7-5663FB2855F1}" type="pres">
      <dgm:prSet presAssocID="{48E94092-F8CA-3142-8536-9C28CCFC11D4}" presName="dummy3a" presStyleCnt="0"/>
      <dgm:spPr/>
    </dgm:pt>
    <dgm:pt modelId="{2295376B-0B44-AC4D-8FDE-F85C23370151}" type="pres">
      <dgm:prSet presAssocID="{48E94092-F8CA-3142-8536-9C28CCFC11D4}" presName="dummy3b" presStyleCnt="0"/>
      <dgm:spPr/>
    </dgm:pt>
    <dgm:pt modelId="{1B8332E2-7B60-0042-AC7C-B4884D0DA562}" type="pres">
      <dgm:prSet presAssocID="{48E94092-F8CA-3142-8536-9C28CCFC11D4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3EFB6108-AB8B-5344-9865-079B700F42D3}" type="pres">
      <dgm:prSet presAssocID="{48E94092-F8CA-3142-8536-9C28CCFC11D4}" presName="wedge4" presStyleLbl="node1" presStyleIdx="3" presStyleCnt="7"/>
      <dgm:spPr/>
    </dgm:pt>
    <dgm:pt modelId="{6B1A4596-2FDA-C041-AED3-670FA93E7F92}" type="pres">
      <dgm:prSet presAssocID="{48E94092-F8CA-3142-8536-9C28CCFC11D4}" presName="dummy4a" presStyleCnt="0"/>
      <dgm:spPr/>
    </dgm:pt>
    <dgm:pt modelId="{062A959A-79C8-0144-A17E-0FBB3A5242E3}" type="pres">
      <dgm:prSet presAssocID="{48E94092-F8CA-3142-8536-9C28CCFC11D4}" presName="dummy4b" presStyleCnt="0"/>
      <dgm:spPr/>
    </dgm:pt>
    <dgm:pt modelId="{BCF483E3-7D94-6442-8E74-1A5B88A8EE60}" type="pres">
      <dgm:prSet presAssocID="{48E94092-F8CA-3142-8536-9C28CCFC11D4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484ACA70-6CF3-7B47-9CB9-44AD09EB7EE1}" type="pres">
      <dgm:prSet presAssocID="{48E94092-F8CA-3142-8536-9C28CCFC11D4}" presName="wedge5" presStyleLbl="node1" presStyleIdx="4" presStyleCnt="7"/>
      <dgm:spPr/>
    </dgm:pt>
    <dgm:pt modelId="{64BA1213-52A2-5C4B-A13B-9A351C0A137D}" type="pres">
      <dgm:prSet presAssocID="{48E94092-F8CA-3142-8536-9C28CCFC11D4}" presName="dummy5a" presStyleCnt="0"/>
      <dgm:spPr/>
    </dgm:pt>
    <dgm:pt modelId="{A42440EB-0345-EE4F-AB42-74AD7858E1A6}" type="pres">
      <dgm:prSet presAssocID="{48E94092-F8CA-3142-8536-9C28CCFC11D4}" presName="dummy5b" presStyleCnt="0"/>
      <dgm:spPr/>
    </dgm:pt>
    <dgm:pt modelId="{9608BB3B-F120-7240-9FAB-8575FC8BFEF2}" type="pres">
      <dgm:prSet presAssocID="{48E94092-F8CA-3142-8536-9C28CCFC11D4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ACAAD5B1-EAFA-2549-8BCF-79507A644956}" type="pres">
      <dgm:prSet presAssocID="{48E94092-F8CA-3142-8536-9C28CCFC11D4}" presName="wedge6" presStyleLbl="node1" presStyleIdx="5" presStyleCnt="7"/>
      <dgm:spPr/>
    </dgm:pt>
    <dgm:pt modelId="{E1B62C35-F7D8-024D-B35C-D5879345FFB3}" type="pres">
      <dgm:prSet presAssocID="{48E94092-F8CA-3142-8536-9C28CCFC11D4}" presName="dummy6a" presStyleCnt="0"/>
      <dgm:spPr/>
    </dgm:pt>
    <dgm:pt modelId="{515F8015-A0C1-774C-8DAA-9109A03844B4}" type="pres">
      <dgm:prSet presAssocID="{48E94092-F8CA-3142-8536-9C28CCFC11D4}" presName="dummy6b" presStyleCnt="0"/>
      <dgm:spPr/>
    </dgm:pt>
    <dgm:pt modelId="{EB4D3BEC-F7D9-0D4C-8EBC-5F6A6E688792}" type="pres">
      <dgm:prSet presAssocID="{48E94092-F8CA-3142-8536-9C28CCFC11D4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DDFBFEB0-466E-0345-BFC5-062F04796CDB}" type="pres">
      <dgm:prSet presAssocID="{48E94092-F8CA-3142-8536-9C28CCFC11D4}" presName="wedge7" presStyleLbl="node1" presStyleIdx="6" presStyleCnt="7" custScaleY="103363"/>
      <dgm:spPr/>
    </dgm:pt>
    <dgm:pt modelId="{E04D507E-8F4D-B54E-94C9-A387623E951A}" type="pres">
      <dgm:prSet presAssocID="{48E94092-F8CA-3142-8536-9C28CCFC11D4}" presName="dummy7a" presStyleCnt="0"/>
      <dgm:spPr/>
    </dgm:pt>
    <dgm:pt modelId="{FBB402AB-B5D3-CF42-B252-2150505743BF}" type="pres">
      <dgm:prSet presAssocID="{48E94092-F8CA-3142-8536-9C28CCFC11D4}" presName="dummy7b" presStyleCnt="0"/>
      <dgm:spPr/>
    </dgm:pt>
    <dgm:pt modelId="{30F403BF-6798-CA48-81BF-9491FF18EC67}" type="pres">
      <dgm:prSet presAssocID="{48E94092-F8CA-3142-8536-9C28CCFC11D4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  <dgm:pt modelId="{B813CA0B-8DA6-954B-93CD-394B3A2904CF}" type="pres">
      <dgm:prSet presAssocID="{F045CE5D-1A49-0F4B-B672-A3B1916528C6}" presName="arrowWedge1" presStyleLbl="fgSibTrans2D1" presStyleIdx="0" presStyleCnt="7" custLinFactNeighborX="2275" custLinFactNeighborY="-4225"/>
      <dgm:spPr/>
    </dgm:pt>
    <dgm:pt modelId="{2C45287F-A97C-9B44-95F8-65142B1A1382}" type="pres">
      <dgm:prSet presAssocID="{D40A8323-39AC-E54A-8C28-05D1E1FD7B12}" presName="arrowWedge2" presStyleLbl="fgSibTrans2D1" presStyleIdx="1" presStyleCnt="7" custLinFactNeighborX="4713" custLinFactNeighborY="-172"/>
      <dgm:spPr/>
    </dgm:pt>
    <dgm:pt modelId="{1B5AB01C-1DDF-AE4E-8DFD-AE9F748E6B60}" type="pres">
      <dgm:prSet presAssocID="{77C81230-1D07-1B4B-8452-CF4E540B784F}" presName="arrowWedge3" presStyleLbl="fgSibTrans2D1" presStyleIdx="2" presStyleCnt="7" custLinFactNeighborX="3900" custLinFactNeighborY="3900"/>
      <dgm:spPr/>
    </dgm:pt>
    <dgm:pt modelId="{660C6D38-1E4C-F448-A010-BF4D7DD81443}" type="pres">
      <dgm:prSet presAssocID="{E9D58AA6-28B2-FD4B-B8D9-2811FC9D24B2}" presName="arrowWedge4" presStyleLbl="fgSibTrans2D1" presStyleIdx="3" presStyleCnt="7" custLinFactNeighborY="5200"/>
      <dgm:spPr/>
    </dgm:pt>
    <dgm:pt modelId="{131A6193-142A-A244-ACA8-5D45BA8F9C62}" type="pres">
      <dgm:prSet presAssocID="{E26270B4-2E2C-2240-86C1-F7B82D3CC119}" presName="arrowWedge5" presStyleLbl="fgSibTrans2D1" presStyleIdx="4" presStyleCnt="7" custLinFactNeighborX="-3900" custLinFactNeighborY="5038"/>
      <dgm:spPr/>
    </dgm:pt>
    <dgm:pt modelId="{A66DB3EE-0AD5-F747-8A83-25D089C32114}" type="pres">
      <dgm:prSet presAssocID="{996AD5D3-5BCA-9744-BCA0-EC1D280CE0EC}" presName="arrowWedge6" presStyleLbl="fgSibTrans2D1" presStyleIdx="5" presStyleCnt="7" custLinFactNeighborX="-5038" custLinFactNeighborY="-1787"/>
      <dgm:spPr/>
    </dgm:pt>
    <dgm:pt modelId="{AE07D192-DADF-E34E-BE68-7E47F0A77766}" type="pres">
      <dgm:prSet presAssocID="{AE110EE8-F46C-3247-B35A-378BEF9668BB}" presName="arrowWedge7" presStyleLbl="fgSibTrans2D1" presStyleIdx="6" presStyleCnt="7" custLinFactNeighborX="-3576" custLinFactNeighborY="-5526"/>
      <dgm:spPr/>
    </dgm:pt>
  </dgm:ptLst>
  <dgm:cxnLst>
    <dgm:cxn modelId="{A0D01104-A507-CE45-9A15-38BB7A131A04}" srcId="{48E94092-F8CA-3142-8536-9C28CCFC11D4}" destId="{D7D1BB8E-5B32-8E4E-A531-D4E7B41AB868}" srcOrd="6" destOrd="0" parTransId="{C713E9BB-BFD5-954E-A8FD-DBDD46AB9A30}" sibTransId="{AE110EE8-F46C-3247-B35A-378BEF9668BB}"/>
    <dgm:cxn modelId="{5ACFFB14-05B6-DA48-8D54-A0FAA194F6D5}" type="presOf" srcId="{21C3C116-4F1E-274C-B579-F4EB32F3025B}" destId="{3EFB6108-AB8B-5344-9865-079B700F42D3}" srcOrd="0" destOrd="0" presId="urn:microsoft.com/office/officeart/2005/8/layout/cycle8"/>
    <dgm:cxn modelId="{E300162C-8063-CD45-BF65-38D950D8B65C}" type="presOf" srcId="{A4DB044C-1A94-1849-B0B0-13F688AE16C4}" destId="{53594A92-D33A-2C41-94B3-18FDA6D3910E}" srcOrd="1" destOrd="0" presId="urn:microsoft.com/office/officeart/2005/8/layout/cycle8"/>
    <dgm:cxn modelId="{14763834-069B-3F4E-B24E-ECFC4E6F6BF6}" type="presOf" srcId="{21C3C116-4F1E-274C-B579-F4EB32F3025B}" destId="{BCF483E3-7D94-6442-8E74-1A5B88A8EE60}" srcOrd="1" destOrd="0" presId="urn:microsoft.com/office/officeart/2005/8/layout/cycle8"/>
    <dgm:cxn modelId="{8CD14A37-BE5A-814D-91C6-9E8F5A1CE01F}" type="presOf" srcId="{0BF1B1DA-DD1D-9F4D-8C3A-0D8F6D07EC37}" destId="{ACAAD5B1-EAFA-2549-8BCF-79507A644956}" srcOrd="0" destOrd="0" presId="urn:microsoft.com/office/officeart/2005/8/layout/cycle8"/>
    <dgm:cxn modelId="{045F0D3A-4A7E-1A49-87A0-DDC3BD6F044C}" type="presOf" srcId="{D7D1BB8E-5B32-8E4E-A531-D4E7B41AB868}" destId="{DDFBFEB0-466E-0345-BFC5-062F04796CDB}" srcOrd="0" destOrd="0" presId="urn:microsoft.com/office/officeart/2005/8/layout/cycle8"/>
    <dgm:cxn modelId="{75054C3E-DFE6-1F49-B659-56753ED18864}" type="presOf" srcId="{44D70130-C76E-954D-942E-3AE461B7B5E0}" destId="{D59FBA7F-BF54-2248-BB6D-3D7F5EEE28FF}" srcOrd="0" destOrd="0" presId="urn:microsoft.com/office/officeart/2005/8/layout/cycle8"/>
    <dgm:cxn modelId="{6E31575B-EC44-3D4C-8EB5-96702A692106}" srcId="{48E94092-F8CA-3142-8536-9C28CCFC11D4}" destId="{A4DB044C-1A94-1849-B0B0-13F688AE16C4}" srcOrd="0" destOrd="0" parTransId="{8B57C712-6EC1-1743-8984-159397CB95E3}" sibTransId="{F045CE5D-1A49-0F4B-B672-A3B1916528C6}"/>
    <dgm:cxn modelId="{FDBE7666-6544-4243-9959-F36C23F9E992}" type="presOf" srcId="{48E94092-F8CA-3142-8536-9C28CCFC11D4}" destId="{2FED3AB6-17CF-6946-9793-B13DF8A44CBB}" srcOrd="0" destOrd="0" presId="urn:microsoft.com/office/officeart/2005/8/layout/cycle8"/>
    <dgm:cxn modelId="{494DCD66-E2DF-7142-A67F-3C80F06A44CB}" type="presOf" srcId="{D7D1BB8E-5B32-8E4E-A531-D4E7B41AB868}" destId="{30F403BF-6798-CA48-81BF-9491FF18EC67}" srcOrd="1" destOrd="0" presId="urn:microsoft.com/office/officeart/2005/8/layout/cycle8"/>
    <dgm:cxn modelId="{3BA6FA48-FDFB-744C-B037-C742DDB58505}" type="presOf" srcId="{F86D37D9-9A7A-544E-84AB-9FE473817FA5}" destId="{05D7A5EF-E753-A142-9C17-3AA251073F79}" srcOrd="0" destOrd="0" presId="urn:microsoft.com/office/officeart/2005/8/layout/cycle8"/>
    <dgm:cxn modelId="{066E626A-5F44-D04A-BE79-C7F20C0D181D}" type="presOf" srcId="{A4DB044C-1A94-1849-B0B0-13F688AE16C4}" destId="{718C17CF-A0B4-0944-9242-9B045858C52E}" srcOrd="0" destOrd="0" presId="urn:microsoft.com/office/officeart/2005/8/layout/cycle8"/>
    <dgm:cxn modelId="{FAC33477-7D60-4346-9B37-DC2CB4618EBE}" type="presOf" srcId="{44D70130-C76E-954D-942E-3AE461B7B5E0}" destId="{2D93D935-D706-D64E-8F40-73EBFEF51E19}" srcOrd="1" destOrd="0" presId="urn:microsoft.com/office/officeart/2005/8/layout/cycle8"/>
    <dgm:cxn modelId="{9EC6B584-FA29-9740-9195-E867D768BCFE}" srcId="{48E94092-F8CA-3142-8536-9C28CCFC11D4}" destId="{FF2FEAFD-CA05-784E-BD86-5CB1EC74703A}" srcOrd="4" destOrd="0" parTransId="{100B8B8E-C58B-3943-9874-FC7B73282CCC}" sibTransId="{E26270B4-2E2C-2240-86C1-F7B82D3CC119}"/>
    <dgm:cxn modelId="{5996F795-3915-5E47-9F63-8BA112046E7F}" type="presOf" srcId="{F86D37D9-9A7A-544E-84AB-9FE473817FA5}" destId="{1B8332E2-7B60-0042-AC7C-B4884D0DA562}" srcOrd="1" destOrd="0" presId="urn:microsoft.com/office/officeart/2005/8/layout/cycle8"/>
    <dgm:cxn modelId="{E3375697-9248-B14B-AF0E-E2A17762B7BF}" srcId="{48E94092-F8CA-3142-8536-9C28CCFC11D4}" destId="{21C3C116-4F1E-274C-B579-F4EB32F3025B}" srcOrd="3" destOrd="0" parTransId="{AC1783CB-CC1C-F84D-96F7-69AC2A59C47C}" sibTransId="{E9D58AA6-28B2-FD4B-B8D9-2811FC9D24B2}"/>
    <dgm:cxn modelId="{9DE3BAA3-1730-2E4C-8292-5BB4559A7313}" srcId="{48E94092-F8CA-3142-8536-9C28CCFC11D4}" destId="{0BF1B1DA-DD1D-9F4D-8C3A-0D8F6D07EC37}" srcOrd="5" destOrd="0" parTransId="{0BC387A0-3758-B34E-95BD-B9B71DBB2627}" sibTransId="{996AD5D3-5BCA-9744-BCA0-EC1D280CE0EC}"/>
    <dgm:cxn modelId="{F04D11A8-9EBF-D34C-845F-A305BD12A643}" srcId="{48E94092-F8CA-3142-8536-9C28CCFC11D4}" destId="{44D70130-C76E-954D-942E-3AE461B7B5E0}" srcOrd="1" destOrd="0" parTransId="{D6D99D2F-F926-6F4A-8AF5-04A1B7845FD4}" sibTransId="{D40A8323-39AC-E54A-8C28-05D1E1FD7B12}"/>
    <dgm:cxn modelId="{60B458B3-1D00-7245-B223-37C89C5B7817}" type="presOf" srcId="{FF2FEAFD-CA05-784E-BD86-5CB1EC74703A}" destId="{484ACA70-6CF3-7B47-9CB9-44AD09EB7EE1}" srcOrd="0" destOrd="0" presId="urn:microsoft.com/office/officeart/2005/8/layout/cycle8"/>
    <dgm:cxn modelId="{C6D066BA-0B3B-FB4C-BC10-4A2A09315B9D}" type="presOf" srcId="{0BF1B1DA-DD1D-9F4D-8C3A-0D8F6D07EC37}" destId="{EB4D3BEC-F7D9-0D4C-8EBC-5F6A6E688792}" srcOrd="1" destOrd="0" presId="urn:microsoft.com/office/officeart/2005/8/layout/cycle8"/>
    <dgm:cxn modelId="{2CEAE4C4-AFED-E441-9525-1F7E29FE7120}" type="presOf" srcId="{FF2FEAFD-CA05-784E-BD86-5CB1EC74703A}" destId="{9608BB3B-F120-7240-9FAB-8575FC8BFEF2}" srcOrd="1" destOrd="0" presId="urn:microsoft.com/office/officeart/2005/8/layout/cycle8"/>
    <dgm:cxn modelId="{2408CAFE-8CE9-A04C-918C-7B71E3E725B2}" srcId="{48E94092-F8CA-3142-8536-9C28CCFC11D4}" destId="{F86D37D9-9A7A-544E-84AB-9FE473817FA5}" srcOrd="2" destOrd="0" parTransId="{137A0002-8401-454F-9DD0-5283655C05B6}" sibTransId="{77C81230-1D07-1B4B-8452-CF4E540B784F}"/>
    <dgm:cxn modelId="{9D7ADEFE-3EC0-BB48-B946-9825A1145846}" type="presParOf" srcId="{2FED3AB6-17CF-6946-9793-B13DF8A44CBB}" destId="{718C17CF-A0B4-0944-9242-9B045858C52E}" srcOrd="0" destOrd="0" presId="urn:microsoft.com/office/officeart/2005/8/layout/cycle8"/>
    <dgm:cxn modelId="{68747A81-ECCF-154F-B5DF-CD69AA852F3D}" type="presParOf" srcId="{2FED3AB6-17CF-6946-9793-B13DF8A44CBB}" destId="{400DCEAC-F012-AF42-9090-BEB6AC0486F6}" srcOrd="1" destOrd="0" presId="urn:microsoft.com/office/officeart/2005/8/layout/cycle8"/>
    <dgm:cxn modelId="{7B6699C8-494C-614F-959C-792F8D40F004}" type="presParOf" srcId="{2FED3AB6-17CF-6946-9793-B13DF8A44CBB}" destId="{395A2062-0C49-5F49-96EB-A87511F969C3}" srcOrd="2" destOrd="0" presId="urn:microsoft.com/office/officeart/2005/8/layout/cycle8"/>
    <dgm:cxn modelId="{3D40446D-A3B8-B34C-869E-C0B38BCA5934}" type="presParOf" srcId="{2FED3AB6-17CF-6946-9793-B13DF8A44CBB}" destId="{53594A92-D33A-2C41-94B3-18FDA6D3910E}" srcOrd="3" destOrd="0" presId="urn:microsoft.com/office/officeart/2005/8/layout/cycle8"/>
    <dgm:cxn modelId="{6FD4DA1A-3884-6145-B8B8-EC97144AD9F8}" type="presParOf" srcId="{2FED3AB6-17CF-6946-9793-B13DF8A44CBB}" destId="{D59FBA7F-BF54-2248-BB6D-3D7F5EEE28FF}" srcOrd="4" destOrd="0" presId="urn:microsoft.com/office/officeart/2005/8/layout/cycle8"/>
    <dgm:cxn modelId="{3DFE49E4-1F31-AB40-972D-45AB04AEC747}" type="presParOf" srcId="{2FED3AB6-17CF-6946-9793-B13DF8A44CBB}" destId="{806DFFD9-81C4-1E4B-89DF-A3AB50A39609}" srcOrd="5" destOrd="0" presId="urn:microsoft.com/office/officeart/2005/8/layout/cycle8"/>
    <dgm:cxn modelId="{4114D7A5-0C5A-F549-88FC-6164D5B16B2F}" type="presParOf" srcId="{2FED3AB6-17CF-6946-9793-B13DF8A44CBB}" destId="{C7C1E628-C515-F54C-8F0A-CFE13620FFEB}" srcOrd="6" destOrd="0" presId="urn:microsoft.com/office/officeart/2005/8/layout/cycle8"/>
    <dgm:cxn modelId="{3BC18CB7-EF4B-264C-BD61-DAE9A3265CF0}" type="presParOf" srcId="{2FED3AB6-17CF-6946-9793-B13DF8A44CBB}" destId="{2D93D935-D706-D64E-8F40-73EBFEF51E19}" srcOrd="7" destOrd="0" presId="urn:microsoft.com/office/officeart/2005/8/layout/cycle8"/>
    <dgm:cxn modelId="{A22C686A-1119-AC43-8F45-9C4542EF0A17}" type="presParOf" srcId="{2FED3AB6-17CF-6946-9793-B13DF8A44CBB}" destId="{05D7A5EF-E753-A142-9C17-3AA251073F79}" srcOrd="8" destOrd="0" presId="urn:microsoft.com/office/officeart/2005/8/layout/cycle8"/>
    <dgm:cxn modelId="{D6FCD95E-9DFE-A04B-888B-F25BE4F755F8}" type="presParOf" srcId="{2FED3AB6-17CF-6946-9793-B13DF8A44CBB}" destId="{932A5132-0091-E94C-8AC7-5663FB2855F1}" srcOrd="9" destOrd="0" presId="urn:microsoft.com/office/officeart/2005/8/layout/cycle8"/>
    <dgm:cxn modelId="{C446D3E2-385D-A04F-81BF-5614976B8900}" type="presParOf" srcId="{2FED3AB6-17CF-6946-9793-B13DF8A44CBB}" destId="{2295376B-0B44-AC4D-8FDE-F85C23370151}" srcOrd="10" destOrd="0" presId="urn:microsoft.com/office/officeart/2005/8/layout/cycle8"/>
    <dgm:cxn modelId="{160102D4-EDAA-7C44-99CA-2255B74512FB}" type="presParOf" srcId="{2FED3AB6-17CF-6946-9793-B13DF8A44CBB}" destId="{1B8332E2-7B60-0042-AC7C-B4884D0DA562}" srcOrd="11" destOrd="0" presId="urn:microsoft.com/office/officeart/2005/8/layout/cycle8"/>
    <dgm:cxn modelId="{02A5BCC6-5C1C-6C41-AE50-2DABCD8F358B}" type="presParOf" srcId="{2FED3AB6-17CF-6946-9793-B13DF8A44CBB}" destId="{3EFB6108-AB8B-5344-9865-079B700F42D3}" srcOrd="12" destOrd="0" presId="urn:microsoft.com/office/officeart/2005/8/layout/cycle8"/>
    <dgm:cxn modelId="{07C19086-9602-8641-91ED-D168DD9E5EA1}" type="presParOf" srcId="{2FED3AB6-17CF-6946-9793-B13DF8A44CBB}" destId="{6B1A4596-2FDA-C041-AED3-670FA93E7F92}" srcOrd="13" destOrd="0" presId="urn:microsoft.com/office/officeart/2005/8/layout/cycle8"/>
    <dgm:cxn modelId="{0C4EE24F-05C4-0C45-907C-700D0B2BADC6}" type="presParOf" srcId="{2FED3AB6-17CF-6946-9793-B13DF8A44CBB}" destId="{062A959A-79C8-0144-A17E-0FBB3A5242E3}" srcOrd="14" destOrd="0" presId="urn:microsoft.com/office/officeart/2005/8/layout/cycle8"/>
    <dgm:cxn modelId="{355664F2-6B80-A54B-A098-F209A5F50DF7}" type="presParOf" srcId="{2FED3AB6-17CF-6946-9793-B13DF8A44CBB}" destId="{BCF483E3-7D94-6442-8E74-1A5B88A8EE60}" srcOrd="15" destOrd="0" presId="urn:microsoft.com/office/officeart/2005/8/layout/cycle8"/>
    <dgm:cxn modelId="{6F37A02B-A7AA-C544-B05E-5B02EBC78B59}" type="presParOf" srcId="{2FED3AB6-17CF-6946-9793-B13DF8A44CBB}" destId="{484ACA70-6CF3-7B47-9CB9-44AD09EB7EE1}" srcOrd="16" destOrd="0" presId="urn:microsoft.com/office/officeart/2005/8/layout/cycle8"/>
    <dgm:cxn modelId="{AFCE64EC-C4DD-9848-BDF3-EB3AF261450C}" type="presParOf" srcId="{2FED3AB6-17CF-6946-9793-B13DF8A44CBB}" destId="{64BA1213-52A2-5C4B-A13B-9A351C0A137D}" srcOrd="17" destOrd="0" presId="urn:microsoft.com/office/officeart/2005/8/layout/cycle8"/>
    <dgm:cxn modelId="{0FA69919-6A02-A34C-9DA6-82D143D6D62A}" type="presParOf" srcId="{2FED3AB6-17CF-6946-9793-B13DF8A44CBB}" destId="{A42440EB-0345-EE4F-AB42-74AD7858E1A6}" srcOrd="18" destOrd="0" presId="urn:microsoft.com/office/officeart/2005/8/layout/cycle8"/>
    <dgm:cxn modelId="{FE5FC947-4478-FD42-AC21-6FD751446760}" type="presParOf" srcId="{2FED3AB6-17CF-6946-9793-B13DF8A44CBB}" destId="{9608BB3B-F120-7240-9FAB-8575FC8BFEF2}" srcOrd="19" destOrd="0" presId="urn:microsoft.com/office/officeart/2005/8/layout/cycle8"/>
    <dgm:cxn modelId="{E05C4E85-57F2-2D4B-8C55-D7877287BD22}" type="presParOf" srcId="{2FED3AB6-17CF-6946-9793-B13DF8A44CBB}" destId="{ACAAD5B1-EAFA-2549-8BCF-79507A644956}" srcOrd="20" destOrd="0" presId="urn:microsoft.com/office/officeart/2005/8/layout/cycle8"/>
    <dgm:cxn modelId="{9E63E53D-6E72-B241-87D6-161CA6D4F9D3}" type="presParOf" srcId="{2FED3AB6-17CF-6946-9793-B13DF8A44CBB}" destId="{E1B62C35-F7D8-024D-B35C-D5879345FFB3}" srcOrd="21" destOrd="0" presId="urn:microsoft.com/office/officeart/2005/8/layout/cycle8"/>
    <dgm:cxn modelId="{CF132AA6-3591-914A-AD2E-DE00C8B1507B}" type="presParOf" srcId="{2FED3AB6-17CF-6946-9793-B13DF8A44CBB}" destId="{515F8015-A0C1-774C-8DAA-9109A03844B4}" srcOrd="22" destOrd="0" presId="urn:microsoft.com/office/officeart/2005/8/layout/cycle8"/>
    <dgm:cxn modelId="{A02CB799-317A-E743-8D87-3A46C188A7D4}" type="presParOf" srcId="{2FED3AB6-17CF-6946-9793-B13DF8A44CBB}" destId="{EB4D3BEC-F7D9-0D4C-8EBC-5F6A6E688792}" srcOrd="23" destOrd="0" presId="urn:microsoft.com/office/officeart/2005/8/layout/cycle8"/>
    <dgm:cxn modelId="{84492F8B-2F92-8C4E-AFCF-055DBE22B5A6}" type="presParOf" srcId="{2FED3AB6-17CF-6946-9793-B13DF8A44CBB}" destId="{DDFBFEB0-466E-0345-BFC5-062F04796CDB}" srcOrd="24" destOrd="0" presId="urn:microsoft.com/office/officeart/2005/8/layout/cycle8"/>
    <dgm:cxn modelId="{8D20457E-55C8-2744-A3AB-BD330FF19941}" type="presParOf" srcId="{2FED3AB6-17CF-6946-9793-B13DF8A44CBB}" destId="{E04D507E-8F4D-B54E-94C9-A387623E951A}" srcOrd="25" destOrd="0" presId="urn:microsoft.com/office/officeart/2005/8/layout/cycle8"/>
    <dgm:cxn modelId="{B07FA29F-8FA7-4C4D-A62A-69F84FEA109D}" type="presParOf" srcId="{2FED3AB6-17CF-6946-9793-B13DF8A44CBB}" destId="{FBB402AB-B5D3-CF42-B252-2150505743BF}" srcOrd="26" destOrd="0" presId="urn:microsoft.com/office/officeart/2005/8/layout/cycle8"/>
    <dgm:cxn modelId="{CCD7E957-C3D6-AB4C-A2B6-24EC52274A29}" type="presParOf" srcId="{2FED3AB6-17CF-6946-9793-B13DF8A44CBB}" destId="{30F403BF-6798-CA48-81BF-9491FF18EC67}" srcOrd="27" destOrd="0" presId="urn:microsoft.com/office/officeart/2005/8/layout/cycle8"/>
    <dgm:cxn modelId="{56D90344-5038-1540-8F17-AB3537CF0232}" type="presParOf" srcId="{2FED3AB6-17CF-6946-9793-B13DF8A44CBB}" destId="{B813CA0B-8DA6-954B-93CD-394B3A2904CF}" srcOrd="28" destOrd="0" presId="urn:microsoft.com/office/officeart/2005/8/layout/cycle8"/>
    <dgm:cxn modelId="{A78449F9-56E2-634A-86B0-4843B01BC45A}" type="presParOf" srcId="{2FED3AB6-17CF-6946-9793-B13DF8A44CBB}" destId="{2C45287F-A97C-9B44-95F8-65142B1A1382}" srcOrd="29" destOrd="0" presId="urn:microsoft.com/office/officeart/2005/8/layout/cycle8"/>
    <dgm:cxn modelId="{7957E492-A0B2-1149-8BE9-E0815FFD537D}" type="presParOf" srcId="{2FED3AB6-17CF-6946-9793-B13DF8A44CBB}" destId="{1B5AB01C-1DDF-AE4E-8DFD-AE9F748E6B60}" srcOrd="30" destOrd="0" presId="urn:microsoft.com/office/officeart/2005/8/layout/cycle8"/>
    <dgm:cxn modelId="{ACC94565-E6D5-F04D-90F2-22E016531081}" type="presParOf" srcId="{2FED3AB6-17CF-6946-9793-B13DF8A44CBB}" destId="{660C6D38-1E4C-F448-A010-BF4D7DD81443}" srcOrd="31" destOrd="0" presId="urn:microsoft.com/office/officeart/2005/8/layout/cycle8"/>
    <dgm:cxn modelId="{3DD77EC4-D045-FF48-86A8-392C876DCE14}" type="presParOf" srcId="{2FED3AB6-17CF-6946-9793-B13DF8A44CBB}" destId="{131A6193-142A-A244-ACA8-5D45BA8F9C62}" srcOrd="32" destOrd="0" presId="urn:microsoft.com/office/officeart/2005/8/layout/cycle8"/>
    <dgm:cxn modelId="{0124A901-ACFA-A84F-BA2C-CA2F31D43F03}" type="presParOf" srcId="{2FED3AB6-17CF-6946-9793-B13DF8A44CBB}" destId="{A66DB3EE-0AD5-F747-8A83-25D089C32114}" srcOrd="33" destOrd="0" presId="urn:microsoft.com/office/officeart/2005/8/layout/cycle8"/>
    <dgm:cxn modelId="{85886B64-C4AA-294B-A6ED-2C0F27EEF6FB}" type="presParOf" srcId="{2FED3AB6-17CF-6946-9793-B13DF8A44CBB}" destId="{AE07D192-DADF-E34E-BE68-7E47F0A77766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8EFD2A-E727-4B46-B270-3E1035B9AD0D}" type="doc">
      <dgm:prSet loTypeId="urn:microsoft.com/office/officeart/2005/8/layout/cycle4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FF6DC6F-B23C-7444-9714-A349838E5EF6}">
      <dgm:prSet custT="1"/>
      <dgm:spPr/>
      <dgm:t>
        <a:bodyPr/>
        <a:lstStyle/>
        <a:p>
          <a:r>
            <a:rPr lang="ru-RU" sz="2200" dirty="0"/>
            <a:t>Междисциплинарный подход </a:t>
          </a:r>
          <a:endParaRPr lang="en-US" sz="2200" dirty="0"/>
        </a:p>
      </dgm:t>
    </dgm:pt>
    <dgm:pt modelId="{7D5A535D-A76E-5746-984F-EAE5BEC9E267}" type="parTrans" cxnId="{3E4677F9-049A-7E4B-B1A4-A7959D4D7E2E}">
      <dgm:prSet/>
      <dgm:spPr/>
      <dgm:t>
        <a:bodyPr/>
        <a:lstStyle/>
        <a:p>
          <a:endParaRPr lang="en-US"/>
        </a:p>
      </dgm:t>
    </dgm:pt>
    <dgm:pt modelId="{029BB8F4-0B9D-044E-AB75-CA1F838FD1E2}" type="sibTrans" cxnId="{3E4677F9-049A-7E4B-B1A4-A7959D4D7E2E}">
      <dgm:prSet/>
      <dgm:spPr/>
      <dgm:t>
        <a:bodyPr/>
        <a:lstStyle/>
        <a:p>
          <a:endParaRPr lang="en-US"/>
        </a:p>
      </dgm:t>
    </dgm:pt>
    <dgm:pt modelId="{C73C3C1D-5C4D-2C46-A226-02A4DC9181FD}">
      <dgm:prSet custT="1"/>
      <dgm:spPr/>
      <dgm:t>
        <a:bodyPr/>
        <a:lstStyle/>
        <a:p>
          <a:r>
            <a:rPr lang="ru-RU" sz="1800" dirty="0"/>
            <a:t>Система строится от беременности до подросткового возраста</a:t>
          </a:r>
          <a:r>
            <a:rPr lang="fr-CH" sz="1800" dirty="0"/>
            <a:t> </a:t>
          </a:r>
          <a:endParaRPr lang="en-US" sz="1800" dirty="0"/>
        </a:p>
      </dgm:t>
    </dgm:pt>
    <dgm:pt modelId="{30A71149-CC56-314D-AEF0-BA4939FC747C}" type="parTrans" cxnId="{55BE6B86-CB38-7F43-BA98-A9778397951C}">
      <dgm:prSet/>
      <dgm:spPr/>
      <dgm:t>
        <a:bodyPr/>
        <a:lstStyle/>
        <a:p>
          <a:endParaRPr lang="en-US"/>
        </a:p>
      </dgm:t>
    </dgm:pt>
    <dgm:pt modelId="{D6D20882-C3E1-7848-9928-81D3AF392531}" type="sibTrans" cxnId="{55BE6B86-CB38-7F43-BA98-A9778397951C}">
      <dgm:prSet/>
      <dgm:spPr/>
      <dgm:t>
        <a:bodyPr/>
        <a:lstStyle/>
        <a:p>
          <a:endParaRPr lang="en-US"/>
        </a:p>
      </dgm:t>
    </dgm:pt>
    <dgm:pt modelId="{99F90A0C-90F3-DE42-96FA-2A74605E78C4}">
      <dgm:prSet/>
      <dgm:spPr/>
      <dgm:t>
        <a:bodyPr/>
        <a:lstStyle/>
        <a:p>
          <a:r>
            <a:rPr lang="ru-RU" dirty="0"/>
            <a:t>Сквозные темы</a:t>
          </a:r>
          <a:endParaRPr lang="en-US" dirty="0"/>
        </a:p>
      </dgm:t>
    </dgm:pt>
    <dgm:pt modelId="{50B6D6FC-C7E6-9C43-97F2-E9EA1EF4FCE1}" type="parTrans" cxnId="{BAC3123B-36CB-954A-872C-12F6C8C08F91}">
      <dgm:prSet/>
      <dgm:spPr/>
      <dgm:t>
        <a:bodyPr/>
        <a:lstStyle/>
        <a:p>
          <a:endParaRPr lang="en-US"/>
        </a:p>
      </dgm:t>
    </dgm:pt>
    <dgm:pt modelId="{F1F44DF3-77E4-6E4F-B052-9ABA29D6C9B5}" type="sibTrans" cxnId="{BAC3123B-36CB-954A-872C-12F6C8C08F91}">
      <dgm:prSet/>
      <dgm:spPr/>
      <dgm:t>
        <a:bodyPr/>
        <a:lstStyle/>
        <a:p>
          <a:endParaRPr lang="en-US"/>
        </a:p>
      </dgm:t>
    </dgm:pt>
    <dgm:pt modelId="{5F3C3C66-B6E4-874D-9718-92D20DD8559A}">
      <dgm:prSet custT="1"/>
      <dgm:spPr/>
      <dgm:t>
        <a:bodyPr/>
        <a:lstStyle/>
        <a:p>
          <a:r>
            <a:rPr lang="ru-RU" sz="2200" dirty="0"/>
            <a:t>Объединяет «особое» и «обычное» детство</a:t>
          </a:r>
        </a:p>
        <a:p>
          <a:r>
            <a:rPr lang="ru-RU" sz="2000" dirty="0"/>
            <a:t>  </a:t>
          </a:r>
          <a:endParaRPr lang="en-US" sz="2000" dirty="0"/>
        </a:p>
      </dgm:t>
    </dgm:pt>
    <dgm:pt modelId="{18907975-EF42-B647-B76E-8E4E4A1FE085}" type="parTrans" cxnId="{8EA8B1AD-7584-E345-81FD-A7CBFC8E78CB}">
      <dgm:prSet/>
      <dgm:spPr/>
      <dgm:t>
        <a:bodyPr/>
        <a:lstStyle/>
        <a:p>
          <a:endParaRPr lang="en-US"/>
        </a:p>
      </dgm:t>
    </dgm:pt>
    <dgm:pt modelId="{7FCB95FF-3292-E54C-AAC5-B7D12335ED9F}" type="sibTrans" cxnId="{8EA8B1AD-7584-E345-81FD-A7CBFC8E78CB}">
      <dgm:prSet/>
      <dgm:spPr/>
      <dgm:t>
        <a:bodyPr/>
        <a:lstStyle/>
        <a:p>
          <a:endParaRPr lang="en-US"/>
        </a:p>
      </dgm:t>
    </dgm:pt>
    <dgm:pt modelId="{DE4CDA10-2CCF-0D4B-A191-6B962D5F76A9}">
      <dgm:prSet/>
      <dgm:spPr/>
      <dgm:t>
        <a:bodyPr/>
        <a:lstStyle/>
        <a:p>
          <a:endParaRPr lang="en-US"/>
        </a:p>
      </dgm:t>
    </dgm:pt>
    <dgm:pt modelId="{36F591C1-7699-914B-93A4-36257132491B}" type="parTrans" cxnId="{B960D9B0-C9E9-6049-8F62-AB791ABF76DF}">
      <dgm:prSet/>
      <dgm:spPr/>
      <dgm:t>
        <a:bodyPr/>
        <a:lstStyle/>
        <a:p>
          <a:endParaRPr lang="en-US"/>
        </a:p>
      </dgm:t>
    </dgm:pt>
    <dgm:pt modelId="{1E71F4DF-949D-6C4B-83F8-E0507E53B218}" type="sibTrans" cxnId="{B960D9B0-C9E9-6049-8F62-AB791ABF76DF}">
      <dgm:prSet/>
      <dgm:spPr/>
      <dgm:t>
        <a:bodyPr/>
        <a:lstStyle/>
        <a:p>
          <a:endParaRPr lang="en-US"/>
        </a:p>
      </dgm:t>
    </dgm:pt>
    <dgm:pt modelId="{3DC6A328-0BFB-9846-9307-10DE5075F16B}" type="pres">
      <dgm:prSet presAssocID="{C68EFD2A-E727-4B46-B270-3E1035B9AD0D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A84899EA-0C88-D54F-A5D7-421E33E4176A}" type="pres">
      <dgm:prSet presAssocID="{C68EFD2A-E727-4B46-B270-3E1035B9AD0D}" presName="children" presStyleCnt="0"/>
      <dgm:spPr/>
    </dgm:pt>
    <dgm:pt modelId="{14232BAB-2FD7-E247-9FE9-D5E0EF999282}" type="pres">
      <dgm:prSet presAssocID="{C68EFD2A-E727-4B46-B270-3E1035B9AD0D}" presName="childPlaceholder" presStyleCnt="0"/>
      <dgm:spPr/>
    </dgm:pt>
    <dgm:pt modelId="{FC5AE33A-030C-B547-A5CC-BE11797AA825}" type="pres">
      <dgm:prSet presAssocID="{C68EFD2A-E727-4B46-B270-3E1035B9AD0D}" presName="circle" presStyleCnt="0"/>
      <dgm:spPr/>
    </dgm:pt>
    <dgm:pt modelId="{2D4DA41D-4827-A441-9009-3793C13D77EF}" type="pres">
      <dgm:prSet presAssocID="{C68EFD2A-E727-4B46-B270-3E1035B9AD0D}" presName="quadrant1" presStyleLbl="node1" presStyleIdx="0" presStyleCnt="4" custLinFactNeighborX="1511" custLinFactNeighborY="233">
        <dgm:presLayoutVars>
          <dgm:chMax val="1"/>
          <dgm:bulletEnabled val="1"/>
        </dgm:presLayoutVars>
      </dgm:prSet>
      <dgm:spPr/>
    </dgm:pt>
    <dgm:pt modelId="{63465C22-2BDB-3945-A3D3-571E51B3FFB8}" type="pres">
      <dgm:prSet presAssocID="{C68EFD2A-E727-4B46-B270-3E1035B9AD0D}" presName="quadrant2" presStyleLbl="node1" presStyleIdx="1" presStyleCnt="4" custLinFactNeighborX="2056" custLinFactNeighborY="-26">
        <dgm:presLayoutVars>
          <dgm:chMax val="1"/>
          <dgm:bulletEnabled val="1"/>
        </dgm:presLayoutVars>
      </dgm:prSet>
      <dgm:spPr/>
    </dgm:pt>
    <dgm:pt modelId="{9447086F-AF90-8E44-8E82-86594D9D371D}" type="pres">
      <dgm:prSet presAssocID="{C68EFD2A-E727-4B46-B270-3E1035B9AD0D}" presName="quadrant3" presStyleLbl="node1" presStyleIdx="2" presStyleCnt="4" custLinFactNeighborX="2368" custLinFactNeighborY="-59">
        <dgm:presLayoutVars>
          <dgm:chMax val="1"/>
          <dgm:bulletEnabled val="1"/>
        </dgm:presLayoutVars>
      </dgm:prSet>
      <dgm:spPr/>
    </dgm:pt>
    <dgm:pt modelId="{896DED66-8872-4040-B0BF-C70B090790D4}" type="pres">
      <dgm:prSet presAssocID="{C68EFD2A-E727-4B46-B270-3E1035B9AD0D}" presName="quadrant4" presStyleLbl="node1" presStyleIdx="3" presStyleCnt="4" custScaleX="101597" custLinFactNeighborX="1511" custLinFactNeighborY="-451">
        <dgm:presLayoutVars>
          <dgm:chMax val="1"/>
          <dgm:bulletEnabled val="1"/>
        </dgm:presLayoutVars>
      </dgm:prSet>
      <dgm:spPr/>
    </dgm:pt>
    <dgm:pt modelId="{AB17BE9F-28B4-314B-8C89-1E4C86C634D4}" type="pres">
      <dgm:prSet presAssocID="{C68EFD2A-E727-4B46-B270-3E1035B9AD0D}" presName="quadrantPlaceholder" presStyleCnt="0"/>
      <dgm:spPr/>
    </dgm:pt>
    <dgm:pt modelId="{EC9BF522-894E-0244-BF4C-B957203C71DD}" type="pres">
      <dgm:prSet presAssocID="{C68EFD2A-E727-4B46-B270-3E1035B9AD0D}" presName="center1" presStyleLbl="fgShp" presStyleIdx="0" presStyleCnt="2"/>
      <dgm:spPr/>
    </dgm:pt>
    <dgm:pt modelId="{989E11D6-517F-0D4B-817B-0489E8F558BC}" type="pres">
      <dgm:prSet presAssocID="{C68EFD2A-E727-4B46-B270-3E1035B9AD0D}" presName="center2" presStyleLbl="fgShp" presStyleIdx="1" presStyleCnt="2"/>
      <dgm:spPr/>
    </dgm:pt>
  </dgm:ptLst>
  <dgm:cxnLst>
    <dgm:cxn modelId="{1976DB0B-B675-6049-A9CC-888E4DF3E86B}" type="presOf" srcId="{C68EFD2A-E727-4B46-B270-3E1035B9AD0D}" destId="{3DC6A328-0BFB-9846-9307-10DE5075F16B}" srcOrd="0" destOrd="0" presId="urn:microsoft.com/office/officeart/2005/8/layout/cycle4"/>
    <dgm:cxn modelId="{BAC3123B-36CB-954A-872C-12F6C8C08F91}" srcId="{C68EFD2A-E727-4B46-B270-3E1035B9AD0D}" destId="{99F90A0C-90F3-DE42-96FA-2A74605E78C4}" srcOrd="2" destOrd="0" parTransId="{50B6D6FC-C7E6-9C43-97F2-E9EA1EF4FCE1}" sibTransId="{F1F44DF3-77E4-6E4F-B052-9ABA29D6C9B5}"/>
    <dgm:cxn modelId="{1891B84E-1C6A-D145-9579-2F07BA99A15F}" type="presOf" srcId="{5F3C3C66-B6E4-874D-9718-92D20DD8559A}" destId="{896DED66-8872-4040-B0BF-C70B090790D4}" srcOrd="0" destOrd="0" presId="urn:microsoft.com/office/officeart/2005/8/layout/cycle4"/>
    <dgm:cxn modelId="{1907B380-17A4-4549-AFD1-D6941586FC5F}" type="presOf" srcId="{C73C3C1D-5C4D-2C46-A226-02A4DC9181FD}" destId="{63465C22-2BDB-3945-A3D3-571E51B3FFB8}" srcOrd="0" destOrd="0" presId="urn:microsoft.com/office/officeart/2005/8/layout/cycle4"/>
    <dgm:cxn modelId="{55BE6B86-CB38-7F43-BA98-A9778397951C}" srcId="{C68EFD2A-E727-4B46-B270-3E1035B9AD0D}" destId="{C73C3C1D-5C4D-2C46-A226-02A4DC9181FD}" srcOrd="1" destOrd="0" parTransId="{30A71149-CC56-314D-AEF0-BA4939FC747C}" sibTransId="{D6D20882-C3E1-7848-9928-81D3AF392531}"/>
    <dgm:cxn modelId="{8EA8B1AD-7584-E345-81FD-A7CBFC8E78CB}" srcId="{C68EFD2A-E727-4B46-B270-3E1035B9AD0D}" destId="{5F3C3C66-B6E4-874D-9718-92D20DD8559A}" srcOrd="3" destOrd="0" parTransId="{18907975-EF42-B647-B76E-8E4E4A1FE085}" sibTransId="{7FCB95FF-3292-E54C-AAC5-B7D12335ED9F}"/>
    <dgm:cxn modelId="{B960D9B0-C9E9-6049-8F62-AB791ABF76DF}" srcId="{C68EFD2A-E727-4B46-B270-3E1035B9AD0D}" destId="{DE4CDA10-2CCF-0D4B-A191-6B962D5F76A9}" srcOrd="4" destOrd="0" parTransId="{36F591C1-7699-914B-93A4-36257132491B}" sibTransId="{1E71F4DF-949D-6C4B-83F8-E0507E53B218}"/>
    <dgm:cxn modelId="{3BEDDDC2-B1CB-E242-8771-B78DEB25F71D}" type="presOf" srcId="{99F90A0C-90F3-DE42-96FA-2A74605E78C4}" destId="{9447086F-AF90-8E44-8E82-86594D9D371D}" srcOrd="0" destOrd="0" presId="urn:microsoft.com/office/officeart/2005/8/layout/cycle4"/>
    <dgm:cxn modelId="{3E4677F9-049A-7E4B-B1A4-A7959D4D7E2E}" srcId="{C68EFD2A-E727-4B46-B270-3E1035B9AD0D}" destId="{5FF6DC6F-B23C-7444-9714-A349838E5EF6}" srcOrd="0" destOrd="0" parTransId="{7D5A535D-A76E-5746-984F-EAE5BEC9E267}" sibTransId="{029BB8F4-0B9D-044E-AB75-CA1F838FD1E2}"/>
    <dgm:cxn modelId="{4E55DCFA-341D-4849-8C8A-963C4F623442}" type="presOf" srcId="{5FF6DC6F-B23C-7444-9714-A349838E5EF6}" destId="{2D4DA41D-4827-A441-9009-3793C13D77EF}" srcOrd="0" destOrd="0" presId="urn:microsoft.com/office/officeart/2005/8/layout/cycle4"/>
    <dgm:cxn modelId="{F0C5FC6F-C4CB-6C4F-B19F-556976B51F10}" type="presParOf" srcId="{3DC6A328-0BFB-9846-9307-10DE5075F16B}" destId="{A84899EA-0C88-D54F-A5D7-421E33E4176A}" srcOrd="0" destOrd="0" presId="urn:microsoft.com/office/officeart/2005/8/layout/cycle4"/>
    <dgm:cxn modelId="{37D08ACB-6C03-8E48-BB65-2DF7FC072177}" type="presParOf" srcId="{A84899EA-0C88-D54F-A5D7-421E33E4176A}" destId="{14232BAB-2FD7-E247-9FE9-D5E0EF999282}" srcOrd="0" destOrd="0" presId="urn:microsoft.com/office/officeart/2005/8/layout/cycle4"/>
    <dgm:cxn modelId="{D5812168-F3F6-2E41-A7EC-8B39EB78A274}" type="presParOf" srcId="{3DC6A328-0BFB-9846-9307-10DE5075F16B}" destId="{FC5AE33A-030C-B547-A5CC-BE11797AA825}" srcOrd="1" destOrd="0" presId="urn:microsoft.com/office/officeart/2005/8/layout/cycle4"/>
    <dgm:cxn modelId="{14B4B035-298D-6A4B-B2D7-5AB817EBCFE0}" type="presParOf" srcId="{FC5AE33A-030C-B547-A5CC-BE11797AA825}" destId="{2D4DA41D-4827-A441-9009-3793C13D77EF}" srcOrd="0" destOrd="0" presId="urn:microsoft.com/office/officeart/2005/8/layout/cycle4"/>
    <dgm:cxn modelId="{D1F9A63B-66C9-8041-9C02-95AC3ACE198F}" type="presParOf" srcId="{FC5AE33A-030C-B547-A5CC-BE11797AA825}" destId="{63465C22-2BDB-3945-A3D3-571E51B3FFB8}" srcOrd="1" destOrd="0" presId="urn:microsoft.com/office/officeart/2005/8/layout/cycle4"/>
    <dgm:cxn modelId="{ACB2372A-3AAE-9E43-B18D-7289A20D9AE6}" type="presParOf" srcId="{FC5AE33A-030C-B547-A5CC-BE11797AA825}" destId="{9447086F-AF90-8E44-8E82-86594D9D371D}" srcOrd="2" destOrd="0" presId="urn:microsoft.com/office/officeart/2005/8/layout/cycle4"/>
    <dgm:cxn modelId="{F91C67C4-57E3-3444-85CA-610A3C42D0CA}" type="presParOf" srcId="{FC5AE33A-030C-B547-A5CC-BE11797AA825}" destId="{896DED66-8872-4040-B0BF-C70B090790D4}" srcOrd="3" destOrd="0" presId="urn:microsoft.com/office/officeart/2005/8/layout/cycle4"/>
    <dgm:cxn modelId="{7A4ADF17-A16A-724F-8168-1A67043DAB6B}" type="presParOf" srcId="{FC5AE33A-030C-B547-A5CC-BE11797AA825}" destId="{AB17BE9F-28B4-314B-8C89-1E4C86C634D4}" srcOrd="4" destOrd="0" presId="urn:microsoft.com/office/officeart/2005/8/layout/cycle4"/>
    <dgm:cxn modelId="{6C17508C-39DF-004E-8A24-45F93DE751E8}" type="presParOf" srcId="{3DC6A328-0BFB-9846-9307-10DE5075F16B}" destId="{EC9BF522-894E-0244-BF4C-B957203C71DD}" srcOrd="2" destOrd="0" presId="urn:microsoft.com/office/officeart/2005/8/layout/cycle4"/>
    <dgm:cxn modelId="{630CC086-650B-9C48-94CE-BE14E7A75788}" type="presParOf" srcId="{3DC6A328-0BFB-9846-9307-10DE5075F16B}" destId="{989E11D6-517F-0D4B-817B-0489E8F558BC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E94092-F8CA-3142-8536-9C28CCFC11D4}" type="doc">
      <dgm:prSet loTypeId="urn:microsoft.com/office/officeart/2005/8/layout/cycle8" loCatId="" qsTypeId="urn:microsoft.com/office/officeart/2005/8/quickstyle/simple1#2" qsCatId="simple" csTypeId="urn:microsoft.com/office/officeart/2005/8/colors/colorful5" csCatId="colorful" phldr="1"/>
      <dgm:spPr/>
    </dgm:pt>
    <dgm:pt modelId="{A4DB044C-1A94-1849-B0B0-13F688AE16C4}">
      <dgm:prSet phldrT="[Text]" custT="1"/>
      <dgm:spPr/>
      <dgm:t>
        <a:bodyPr/>
        <a:lstStyle/>
        <a:p>
          <a:r>
            <a:rPr lang="ru-RU" sz="1600" b="1" dirty="0"/>
            <a:t>мед. персонал</a:t>
          </a:r>
          <a:endParaRPr lang="en-US" sz="1600" b="1" dirty="0"/>
        </a:p>
      </dgm:t>
    </dgm:pt>
    <dgm:pt modelId="{8B57C712-6EC1-1743-8984-159397CB95E3}" type="parTrans" cxnId="{6E31575B-EC44-3D4C-8EB5-96702A692106}">
      <dgm:prSet/>
      <dgm:spPr/>
      <dgm:t>
        <a:bodyPr/>
        <a:lstStyle/>
        <a:p>
          <a:endParaRPr lang="en-US"/>
        </a:p>
      </dgm:t>
    </dgm:pt>
    <dgm:pt modelId="{F045CE5D-1A49-0F4B-B672-A3B1916528C6}" type="sibTrans" cxnId="{6E31575B-EC44-3D4C-8EB5-96702A692106}">
      <dgm:prSet/>
      <dgm:spPr/>
      <dgm:t>
        <a:bodyPr/>
        <a:lstStyle/>
        <a:p>
          <a:endParaRPr lang="en-US"/>
        </a:p>
      </dgm:t>
    </dgm:pt>
    <dgm:pt modelId="{44D70130-C76E-954D-942E-3AE461B7B5E0}">
      <dgm:prSet custT="1"/>
      <dgm:spPr/>
      <dgm:t>
        <a:bodyPr/>
        <a:lstStyle/>
        <a:p>
          <a:r>
            <a:rPr lang="ru-RU" sz="1800" b="1" dirty="0"/>
            <a:t>педиатры</a:t>
          </a:r>
        </a:p>
        <a:p>
          <a:r>
            <a:rPr lang="ru-RU" sz="1800" b="1" dirty="0"/>
            <a:t>гинекологи</a:t>
          </a:r>
        </a:p>
        <a:p>
          <a:r>
            <a:rPr lang="ru-RU" sz="1800" b="1" dirty="0"/>
            <a:t>неврологи </a:t>
          </a:r>
          <a:endParaRPr lang="en-US" sz="1800" b="1" dirty="0"/>
        </a:p>
      </dgm:t>
    </dgm:pt>
    <dgm:pt modelId="{D40A8323-39AC-E54A-8C28-05D1E1FD7B12}" type="sibTrans" cxnId="{F04D11A8-9EBF-D34C-845F-A305BD12A643}">
      <dgm:prSet/>
      <dgm:spPr/>
      <dgm:t>
        <a:bodyPr/>
        <a:lstStyle/>
        <a:p>
          <a:endParaRPr lang="en-US"/>
        </a:p>
      </dgm:t>
    </dgm:pt>
    <dgm:pt modelId="{D6D99D2F-F926-6F4A-8AF5-04A1B7845FD4}" type="parTrans" cxnId="{F04D11A8-9EBF-D34C-845F-A305BD12A643}">
      <dgm:prSet/>
      <dgm:spPr/>
      <dgm:t>
        <a:bodyPr/>
        <a:lstStyle/>
        <a:p>
          <a:endParaRPr lang="en-US"/>
        </a:p>
      </dgm:t>
    </dgm:pt>
    <dgm:pt modelId="{F86D37D9-9A7A-544E-84AB-9FE473817FA5}">
      <dgm:prSet custT="1"/>
      <dgm:spPr/>
      <dgm:t>
        <a:bodyPr/>
        <a:lstStyle/>
        <a:p>
          <a:r>
            <a:rPr lang="ru-RU" sz="1800" b="1" dirty="0" err="1"/>
            <a:t>акушеркидоулы</a:t>
          </a:r>
          <a:r>
            <a:rPr lang="ru-RU" sz="1800" b="1" dirty="0"/>
            <a:t> консультанты ГВ</a:t>
          </a:r>
          <a:endParaRPr lang="en-US" sz="1800" b="1" dirty="0"/>
        </a:p>
      </dgm:t>
    </dgm:pt>
    <dgm:pt modelId="{77C81230-1D07-1B4B-8452-CF4E540B784F}" type="sibTrans" cxnId="{2408CAFE-8CE9-A04C-918C-7B71E3E725B2}">
      <dgm:prSet/>
      <dgm:spPr/>
      <dgm:t>
        <a:bodyPr/>
        <a:lstStyle/>
        <a:p>
          <a:endParaRPr lang="en-US"/>
        </a:p>
      </dgm:t>
    </dgm:pt>
    <dgm:pt modelId="{137A0002-8401-454F-9DD0-5283655C05B6}" type="parTrans" cxnId="{2408CAFE-8CE9-A04C-918C-7B71E3E725B2}">
      <dgm:prSet/>
      <dgm:spPr/>
      <dgm:t>
        <a:bodyPr/>
        <a:lstStyle/>
        <a:p>
          <a:endParaRPr lang="en-US"/>
        </a:p>
      </dgm:t>
    </dgm:pt>
    <dgm:pt modelId="{21C3C116-4F1E-274C-B579-F4EB32F3025B}">
      <dgm:prSet custT="1"/>
      <dgm:spPr/>
      <dgm:t>
        <a:bodyPr/>
        <a:lstStyle/>
        <a:p>
          <a:r>
            <a:rPr lang="ru-RU" sz="1800" b="1" dirty="0"/>
            <a:t>воспитатели педагоги </a:t>
          </a:r>
          <a:r>
            <a:rPr lang="ru-RU" sz="1800" b="1" dirty="0" err="1"/>
            <a:t>соц.работники</a:t>
          </a:r>
          <a:endParaRPr lang="en-US" sz="1800" b="1" dirty="0"/>
        </a:p>
      </dgm:t>
    </dgm:pt>
    <dgm:pt modelId="{E9D58AA6-28B2-FD4B-B8D9-2811FC9D24B2}" type="sibTrans" cxnId="{E3375697-9248-B14B-AF0E-E2A17762B7BF}">
      <dgm:prSet/>
      <dgm:spPr/>
      <dgm:t>
        <a:bodyPr/>
        <a:lstStyle/>
        <a:p>
          <a:endParaRPr lang="en-US"/>
        </a:p>
      </dgm:t>
    </dgm:pt>
    <dgm:pt modelId="{AC1783CB-CC1C-F84D-96F7-69AC2A59C47C}" type="parTrans" cxnId="{E3375697-9248-B14B-AF0E-E2A17762B7BF}">
      <dgm:prSet/>
      <dgm:spPr/>
      <dgm:t>
        <a:bodyPr/>
        <a:lstStyle/>
        <a:p>
          <a:endParaRPr lang="en-US"/>
        </a:p>
      </dgm:t>
    </dgm:pt>
    <dgm:pt modelId="{FF2FEAFD-CA05-784E-BD86-5CB1EC74703A}">
      <dgm:prSet phldrT="[Text]" custT="1"/>
      <dgm:spPr/>
      <dgm:t>
        <a:bodyPr/>
        <a:lstStyle/>
        <a:p>
          <a:r>
            <a:rPr lang="ru-RU" sz="1600" b="1" dirty="0"/>
            <a:t>психиатры и психотерапевты </a:t>
          </a:r>
          <a:endParaRPr lang="en-US" sz="1600" b="1" dirty="0"/>
        </a:p>
      </dgm:t>
    </dgm:pt>
    <dgm:pt modelId="{E26270B4-2E2C-2240-86C1-F7B82D3CC119}" type="sibTrans" cxnId="{9EC6B584-FA29-9740-9195-E867D768BCFE}">
      <dgm:prSet/>
      <dgm:spPr/>
      <dgm:t>
        <a:bodyPr/>
        <a:lstStyle/>
        <a:p>
          <a:endParaRPr lang="en-US"/>
        </a:p>
      </dgm:t>
    </dgm:pt>
    <dgm:pt modelId="{100B8B8E-C58B-3943-9874-FC7B73282CCC}" type="parTrans" cxnId="{9EC6B584-FA29-9740-9195-E867D768BCFE}">
      <dgm:prSet/>
      <dgm:spPr/>
      <dgm:t>
        <a:bodyPr/>
        <a:lstStyle/>
        <a:p>
          <a:endParaRPr lang="en-US"/>
        </a:p>
      </dgm:t>
    </dgm:pt>
    <dgm:pt modelId="{0BF1B1DA-DD1D-9F4D-8C3A-0D8F6D07EC37}">
      <dgm:prSet phldrT="[Text]" custT="1"/>
      <dgm:spPr/>
      <dgm:t>
        <a:bodyPr/>
        <a:lstStyle/>
        <a:p>
          <a:r>
            <a:rPr lang="ru-RU" sz="1800" b="1" dirty="0"/>
            <a:t>психологи</a:t>
          </a:r>
          <a:endParaRPr lang="en-US" sz="1800" b="1" dirty="0"/>
        </a:p>
      </dgm:t>
    </dgm:pt>
    <dgm:pt modelId="{996AD5D3-5BCA-9744-BCA0-EC1D280CE0EC}" type="sibTrans" cxnId="{9DE3BAA3-1730-2E4C-8292-5BB4559A7313}">
      <dgm:prSet/>
      <dgm:spPr/>
      <dgm:t>
        <a:bodyPr/>
        <a:lstStyle/>
        <a:p>
          <a:endParaRPr lang="en-US"/>
        </a:p>
      </dgm:t>
    </dgm:pt>
    <dgm:pt modelId="{0BC387A0-3758-B34E-95BD-B9B71DBB2627}" type="parTrans" cxnId="{9DE3BAA3-1730-2E4C-8292-5BB4559A7313}">
      <dgm:prSet/>
      <dgm:spPr/>
      <dgm:t>
        <a:bodyPr/>
        <a:lstStyle/>
        <a:p>
          <a:endParaRPr lang="en-US"/>
        </a:p>
      </dgm:t>
    </dgm:pt>
    <dgm:pt modelId="{D7D1BB8E-5B32-8E4E-A531-D4E7B41AB868}">
      <dgm:prSet phldrT="[Text]" custT="1"/>
      <dgm:spPr/>
      <dgm:t>
        <a:bodyPr/>
        <a:lstStyle/>
        <a:p>
          <a:r>
            <a:rPr lang="ru-RU" sz="1800" b="1" dirty="0"/>
            <a:t>лечебные педагоги</a:t>
          </a:r>
          <a:endParaRPr lang="en-US" sz="1800" b="1" dirty="0"/>
        </a:p>
      </dgm:t>
    </dgm:pt>
    <dgm:pt modelId="{AE110EE8-F46C-3247-B35A-378BEF9668BB}" type="sibTrans" cxnId="{A0D01104-A507-CE45-9A15-38BB7A131A04}">
      <dgm:prSet/>
      <dgm:spPr/>
      <dgm:t>
        <a:bodyPr/>
        <a:lstStyle/>
        <a:p>
          <a:endParaRPr lang="en-US"/>
        </a:p>
      </dgm:t>
    </dgm:pt>
    <dgm:pt modelId="{C713E9BB-BFD5-954E-A8FD-DBDD46AB9A30}" type="parTrans" cxnId="{A0D01104-A507-CE45-9A15-38BB7A131A04}">
      <dgm:prSet/>
      <dgm:spPr/>
      <dgm:t>
        <a:bodyPr/>
        <a:lstStyle/>
        <a:p>
          <a:endParaRPr lang="en-US"/>
        </a:p>
      </dgm:t>
    </dgm:pt>
    <dgm:pt modelId="{2FED3AB6-17CF-6946-9793-B13DF8A44CBB}" type="pres">
      <dgm:prSet presAssocID="{48E94092-F8CA-3142-8536-9C28CCFC11D4}" presName="compositeShape" presStyleCnt="0">
        <dgm:presLayoutVars>
          <dgm:chMax val="7"/>
          <dgm:dir/>
          <dgm:resizeHandles val="exact"/>
        </dgm:presLayoutVars>
      </dgm:prSet>
      <dgm:spPr/>
    </dgm:pt>
    <dgm:pt modelId="{718C17CF-A0B4-0944-9242-9B045858C52E}" type="pres">
      <dgm:prSet presAssocID="{48E94092-F8CA-3142-8536-9C28CCFC11D4}" presName="wedge1" presStyleLbl="node1" presStyleIdx="0" presStyleCnt="7"/>
      <dgm:spPr/>
    </dgm:pt>
    <dgm:pt modelId="{400DCEAC-F012-AF42-9090-BEB6AC0486F6}" type="pres">
      <dgm:prSet presAssocID="{48E94092-F8CA-3142-8536-9C28CCFC11D4}" presName="dummy1a" presStyleCnt="0"/>
      <dgm:spPr/>
    </dgm:pt>
    <dgm:pt modelId="{395A2062-0C49-5F49-96EB-A87511F969C3}" type="pres">
      <dgm:prSet presAssocID="{48E94092-F8CA-3142-8536-9C28CCFC11D4}" presName="dummy1b" presStyleCnt="0"/>
      <dgm:spPr/>
    </dgm:pt>
    <dgm:pt modelId="{53594A92-D33A-2C41-94B3-18FDA6D3910E}" type="pres">
      <dgm:prSet presAssocID="{48E94092-F8CA-3142-8536-9C28CCFC11D4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D59FBA7F-BF54-2248-BB6D-3D7F5EEE28FF}" type="pres">
      <dgm:prSet presAssocID="{48E94092-F8CA-3142-8536-9C28CCFC11D4}" presName="wedge2" presStyleLbl="node1" presStyleIdx="1" presStyleCnt="7"/>
      <dgm:spPr/>
    </dgm:pt>
    <dgm:pt modelId="{806DFFD9-81C4-1E4B-89DF-A3AB50A39609}" type="pres">
      <dgm:prSet presAssocID="{48E94092-F8CA-3142-8536-9C28CCFC11D4}" presName="dummy2a" presStyleCnt="0"/>
      <dgm:spPr/>
    </dgm:pt>
    <dgm:pt modelId="{C7C1E628-C515-F54C-8F0A-CFE13620FFEB}" type="pres">
      <dgm:prSet presAssocID="{48E94092-F8CA-3142-8536-9C28CCFC11D4}" presName="dummy2b" presStyleCnt="0"/>
      <dgm:spPr/>
    </dgm:pt>
    <dgm:pt modelId="{2D93D935-D706-D64E-8F40-73EBFEF51E19}" type="pres">
      <dgm:prSet presAssocID="{48E94092-F8CA-3142-8536-9C28CCFC11D4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05D7A5EF-E753-A142-9C17-3AA251073F79}" type="pres">
      <dgm:prSet presAssocID="{48E94092-F8CA-3142-8536-9C28CCFC11D4}" presName="wedge3" presStyleLbl="node1" presStyleIdx="2" presStyleCnt="7"/>
      <dgm:spPr/>
    </dgm:pt>
    <dgm:pt modelId="{932A5132-0091-E94C-8AC7-5663FB2855F1}" type="pres">
      <dgm:prSet presAssocID="{48E94092-F8CA-3142-8536-9C28CCFC11D4}" presName="dummy3a" presStyleCnt="0"/>
      <dgm:spPr/>
    </dgm:pt>
    <dgm:pt modelId="{2295376B-0B44-AC4D-8FDE-F85C23370151}" type="pres">
      <dgm:prSet presAssocID="{48E94092-F8CA-3142-8536-9C28CCFC11D4}" presName="dummy3b" presStyleCnt="0"/>
      <dgm:spPr/>
    </dgm:pt>
    <dgm:pt modelId="{1B8332E2-7B60-0042-AC7C-B4884D0DA562}" type="pres">
      <dgm:prSet presAssocID="{48E94092-F8CA-3142-8536-9C28CCFC11D4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3EFB6108-AB8B-5344-9865-079B700F42D3}" type="pres">
      <dgm:prSet presAssocID="{48E94092-F8CA-3142-8536-9C28CCFC11D4}" presName="wedge4" presStyleLbl="node1" presStyleIdx="3" presStyleCnt="7"/>
      <dgm:spPr/>
    </dgm:pt>
    <dgm:pt modelId="{6B1A4596-2FDA-C041-AED3-670FA93E7F92}" type="pres">
      <dgm:prSet presAssocID="{48E94092-F8CA-3142-8536-9C28CCFC11D4}" presName="dummy4a" presStyleCnt="0"/>
      <dgm:spPr/>
    </dgm:pt>
    <dgm:pt modelId="{062A959A-79C8-0144-A17E-0FBB3A5242E3}" type="pres">
      <dgm:prSet presAssocID="{48E94092-F8CA-3142-8536-9C28CCFC11D4}" presName="dummy4b" presStyleCnt="0"/>
      <dgm:spPr/>
    </dgm:pt>
    <dgm:pt modelId="{BCF483E3-7D94-6442-8E74-1A5B88A8EE60}" type="pres">
      <dgm:prSet presAssocID="{48E94092-F8CA-3142-8536-9C28CCFC11D4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484ACA70-6CF3-7B47-9CB9-44AD09EB7EE1}" type="pres">
      <dgm:prSet presAssocID="{48E94092-F8CA-3142-8536-9C28CCFC11D4}" presName="wedge5" presStyleLbl="node1" presStyleIdx="4" presStyleCnt="7"/>
      <dgm:spPr/>
    </dgm:pt>
    <dgm:pt modelId="{64BA1213-52A2-5C4B-A13B-9A351C0A137D}" type="pres">
      <dgm:prSet presAssocID="{48E94092-F8CA-3142-8536-9C28CCFC11D4}" presName="dummy5a" presStyleCnt="0"/>
      <dgm:spPr/>
    </dgm:pt>
    <dgm:pt modelId="{A42440EB-0345-EE4F-AB42-74AD7858E1A6}" type="pres">
      <dgm:prSet presAssocID="{48E94092-F8CA-3142-8536-9C28CCFC11D4}" presName="dummy5b" presStyleCnt="0"/>
      <dgm:spPr/>
    </dgm:pt>
    <dgm:pt modelId="{9608BB3B-F120-7240-9FAB-8575FC8BFEF2}" type="pres">
      <dgm:prSet presAssocID="{48E94092-F8CA-3142-8536-9C28CCFC11D4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ACAAD5B1-EAFA-2549-8BCF-79507A644956}" type="pres">
      <dgm:prSet presAssocID="{48E94092-F8CA-3142-8536-9C28CCFC11D4}" presName="wedge6" presStyleLbl="node1" presStyleIdx="5" presStyleCnt="7"/>
      <dgm:spPr/>
    </dgm:pt>
    <dgm:pt modelId="{E1B62C35-F7D8-024D-B35C-D5879345FFB3}" type="pres">
      <dgm:prSet presAssocID="{48E94092-F8CA-3142-8536-9C28CCFC11D4}" presName="dummy6a" presStyleCnt="0"/>
      <dgm:spPr/>
    </dgm:pt>
    <dgm:pt modelId="{515F8015-A0C1-774C-8DAA-9109A03844B4}" type="pres">
      <dgm:prSet presAssocID="{48E94092-F8CA-3142-8536-9C28CCFC11D4}" presName="dummy6b" presStyleCnt="0"/>
      <dgm:spPr/>
    </dgm:pt>
    <dgm:pt modelId="{EB4D3BEC-F7D9-0D4C-8EBC-5F6A6E688792}" type="pres">
      <dgm:prSet presAssocID="{48E94092-F8CA-3142-8536-9C28CCFC11D4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DDFBFEB0-466E-0345-BFC5-062F04796CDB}" type="pres">
      <dgm:prSet presAssocID="{48E94092-F8CA-3142-8536-9C28CCFC11D4}" presName="wedge7" presStyleLbl="node1" presStyleIdx="6" presStyleCnt="7" custScaleY="103363"/>
      <dgm:spPr/>
    </dgm:pt>
    <dgm:pt modelId="{E04D507E-8F4D-B54E-94C9-A387623E951A}" type="pres">
      <dgm:prSet presAssocID="{48E94092-F8CA-3142-8536-9C28CCFC11D4}" presName="dummy7a" presStyleCnt="0"/>
      <dgm:spPr/>
    </dgm:pt>
    <dgm:pt modelId="{FBB402AB-B5D3-CF42-B252-2150505743BF}" type="pres">
      <dgm:prSet presAssocID="{48E94092-F8CA-3142-8536-9C28CCFC11D4}" presName="dummy7b" presStyleCnt="0"/>
      <dgm:spPr/>
    </dgm:pt>
    <dgm:pt modelId="{30F403BF-6798-CA48-81BF-9491FF18EC67}" type="pres">
      <dgm:prSet presAssocID="{48E94092-F8CA-3142-8536-9C28CCFC11D4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  <dgm:pt modelId="{B813CA0B-8DA6-954B-93CD-394B3A2904CF}" type="pres">
      <dgm:prSet presAssocID="{F045CE5D-1A49-0F4B-B672-A3B1916528C6}" presName="arrowWedge1" presStyleLbl="fgSibTrans2D1" presStyleIdx="0" presStyleCnt="7" custLinFactNeighborX="2275" custLinFactNeighborY="-4225"/>
      <dgm:spPr/>
    </dgm:pt>
    <dgm:pt modelId="{2C45287F-A97C-9B44-95F8-65142B1A1382}" type="pres">
      <dgm:prSet presAssocID="{D40A8323-39AC-E54A-8C28-05D1E1FD7B12}" presName="arrowWedge2" presStyleLbl="fgSibTrans2D1" presStyleIdx="1" presStyleCnt="7" custLinFactNeighborX="4713" custLinFactNeighborY="-172"/>
      <dgm:spPr/>
    </dgm:pt>
    <dgm:pt modelId="{1B5AB01C-1DDF-AE4E-8DFD-AE9F748E6B60}" type="pres">
      <dgm:prSet presAssocID="{77C81230-1D07-1B4B-8452-CF4E540B784F}" presName="arrowWedge3" presStyleLbl="fgSibTrans2D1" presStyleIdx="2" presStyleCnt="7" custLinFactNeighborX="3900" custLinFactNeighborY="3900"/>
      <dgm:spPr/>
    </dgm:pt>
    <dgm:pt modelId="{660C6D38-1E4C-F448-A010-BF4D7DD81443}" type="pres">
      <dgm:prSet presAssocID="{E9D58AA6-28B2-FD4B-B8D9-2811FC9D24B2}" presName="arrowWedge4" presStyleLbl="fgSibTrans2D1" presStyleIdx="3" presStyleCnt="7" custLinFactNeighborY="5200"/>
      <dgm:spPr/>
    </dgm:pt>
    <dgm:pt modelId="{131A6193-142A-A244-ACA8-5D45BA8F9C62}" type="pres">
      <dgm:prSet presAssocID="{E26270B4-2E2C-2240-86C1-F7B82D3CC119}" presName="arrowWedge5" presStyleLbl="fgSibTrans2D1" presStyleIdx="4" presStyleCnt="7" custLinFactNeighborX="-3900" custLinFactNeighborY="5038"/>
      <dgm:spPr/>
    </dgm:pt>
    <dgm:pt modelId="{A66DB3EE-0AD5-F747-8A83-25D089C32114}" type="pres">
      <dgm:prSet presAssocID="{996AD5D3-5BCA-9744-BCA0-EC1D280CE0EC}" presName="arrowWedge6" presStyleLbl="fgSibTrans2D1" presStyleIdx="5" presStyleCnt="7" custLinFactNeighborX="-5038" custLinFactNeighborY="-1787"/>
      <dgm:spPr/>
    </dgm:pt>
    <dgm:pt modelId="{AE07D192-DADF-E34E-BE68-7E47F0A77766}" type="pres">
      <dgm:prSet presAssocID="{AE110EE8-F46C-3247-B35A-378BEF9668BB}" presName="arrowWedge7" presStyleLbl="fgSibTrans2D1" presStyleIdx="6" presStyleCnt="7" custLinFactNeighborX="-3576" custLinFactNeighborY="-5526"/>
      <dgm:spPr/>
    </dgm:pt>
  </dgm:ptLst>
  <dgm:cxnLst>
    <dgm:cxn modelId="{A0D01104-A507-CE45-9A15-38BB7A131A04}" srcId="{48E94092-F8CA-3142-8536-9C28CCFC11D4}" destId="{D7D1BB8E-5B32-8E4E-A531-D4E7B41AB868}" srcOrd="6" destOrd="0" parTransId="{C713E9BB-BFD5-954E-A8FD-DBDD46AB9A30}" sibTransId="{AE110EE8-F46C-3247-B35A-378BEF9668BB}"/>
    <dgm:cxn modelId="{5ACFFB14-05B6-DA48-8D54-A0FAA194F6D5}" type="presOf" srcId="{21C3C116-4F1E-274C-B579-F4EB32F3025B}" destId="{3EFB6108-AB8B-5344-9865-079B700F42D3}" srcOrd="0" destOrd="0" presId="urn:microsoft.com/office/officeart/2005/8/layout/cycle8"/>
    <dgm:cxn modelId="{E300162C-8063-CD45-BF65-38D950D8B65C}" type="presOf" srcId="{A4DB044C-1A94-1849-B0B0-13F688AE16C4}" destId="{53594A92-D33A-2C41-94B3-18FDA6D3910E}" srcOrd="1" destOrd="0" presId="urn:microsoft.com/office/officeart/2005/8/layout/cycle8"/>
    <dgm:cxn modelId="{14763834-069B-3F4E-B24E-ECFC4E6F6BF6}" type="presOf" srcId="{21C3C116-4F1E-274C-B579-F4EB32F3025B}" destId="{BCF483E3-7D94-6442-8E74-1A5B88A8EE60}" srcOrd="1" destOrd="0" presId="urn:microsoft.com/office/officeart/2005/8/layout/cycle8"/>
    <dgm:cxn modelId="{8CD14A37-BE5A-814D-91C6-9E8F5A1CE01F}" type="presOf" srcId="{0BF1B1DA-DD1D-9F4D-8C3A-0D8F6D07EC37}" destId="{ACAAD5B1-EAFA-2549-8BCF-79507A644956}" srcOrd="0" destOrd="0" presId="urn:microsoft.com/office/officeart/2005/8/layout/cycle8"/>
    <dgm:cxn modelId="{045F0D3A-4A7E-1A49-87A0-DDC3BD6F044C}" type="presOf" srcId="{D7D1BB8E-5B32-8E4E-A531-D4E7B41AB868}" destId="{DDFBFEB0-466E-0345-BFC5-062F04796CDB}" srcOrd="0" destOrd="0" presId="urn:microsoft.com/office/officeart/2005/8/layout/cycle8"/>
    <dgm:cxn modelId="{75054C3E-DFE6-1F49-B659-56753ED18864}" type="presOf" srcId="{44D70130-C76E-954D-942E-3AE461B7B5E0}" destId="{D59FBA7F-BF54-2248-BB6D-3D7F5EEE28FF}" srcOrd="0" destOrd="0" presId="urn:microsoft.com/office/officeart/2005/8/layout/cycle8"/>
    <dgm:cxn modelId="{6E31575B-EC44-3D4C-8EB5-96702A692106}" srcId="{48E94092-F8CA-3142-8536-9C28CCFC11D4}" destId="{A4DB044C-1A94-1849-B0B0-13F688AE16C4}" srcOrd="0" destOrd="0" parTransId="{8B57C712-6EC1-1743-8984-159397CB95E3}" sibTransId="{F045CE5D-1A49-0F4B-B672-A3B1916528C6}"/>
    <dgm:cxn modelId="{FDBE7666-6544-4243-9959-F36C23F9E992}" type="presOf" srcId="{48E94092-F8CA-3142-8536-9C28CCFC11D4}" destId="{2FED3AB6-17CF-6946-9793-B13DF8A44CBB}" srcOrd="0" destOrd="0" presId="urn:microsoft.com/office/officeart/2005/8/layout/cycle8"/>
    <dgm:cxn modelId="{494DCD66-E2DF-7142-A67F-3C80F06A44CB}" type="presOf" srcId="{D7D1BB8E-5B32-8E4E-A531-D4E7B41AB868}" destId="{30F403BF-6798-CA48-81BF-9491FF18EC67}" srcOrd="1" destOrd="0" presId="urn:microsoft.com/office/officeart/2005/8/layout/cycle8"/>
    <dgm:cxn modelId="{3BA6FA48-FDFB-744C-B037-C742DDB58505}" type="presOf" srcId="{F86D37D9-9A7A-544E-84AB-9FE473817FA5}" destId="{05D7A5EF-E753-A142-9C17-3AA251073F79}" srcOrd="0" destOrd="0" presId="urn:microsoft.com/office/officeart/2005/8/layout/cycle8"/>
    <dgm:cxn modelId="{066E626A-5F44-D04A-BE79-C7F20C0D181D}" type="presOf" srcId="{A4DB044C-1A94-1849-B0B0-13F688AE16C4}" destId="{718C17CF-A0B4-0944-9242-9B045858C52E}" srcOrd="0" destOrd="0" presId="urn:microsoft.com/office/officeart/2005/8/layout/cycle8"/>
    <dgm:cxn modelId="{FAC33477-7D60-4346-9B37-DC2CB4618EBE}" type="presOf" srcId="{44D70130-C76E-954D-942E-3AE461B7B5E0}" destId="{2D93D935-D706-D64E-8F40-73EBFEF51E19}" srcOrd="1" destOrd="0" presId="urn:microsoft.com/office/officeart/2005/8/layout/cycle8"/>
    <dgm:cxn modelId="{9EC6B584-FA29-9740-9195-E867D768BCFE}" srcId="{48E94092-F8CA-3142-8536-9C28CCFC11D4}" destId="{FF2FEAFD-CA05-784E-BD86-5CB1EC74703A}" srcOrd="4" destOrd="0" parTransId="{100B8B8E-C58B-3943-9874-FC7B73282CCC}" sibTransId="{E26270B4-2E2C-2240-86C1-F7B82D3CC119}"/>
    <dgm:cxn modelId="{5996F795-3915-5E47-9F63-8BA112046E7F}" type="presOf" srcId="{F86D37D9-9A7A-544E-84AB-9FE473817FA5}" destId="{1B8332E2-7B60-0042-AC7C-B4884D0DA562}" srcOrd="1" destOrd="0" presId="urn:microsoft.com/office/officeart/2005/8/layout/cycle8"/>
    <dgm:cxn modelId="{E3375697-9248-B14B-AF0E-E2A17762B7BF}" srcId="{48E94092-F8CA-3142-8536-9C28CCFC11D4}" destId="{21C3C116-4F1E-274C-B579-F4EB32F3025B}" srcOrd="3" destOrd="0" parTransId="{AC1783CB-CC1C-F84D-96F7-69AC2A59C47C}" sibTransId="{E9D58AA6-28B2-FD4B-B8D9-2811FC9D24B2}"/>
    <dgm:cxn modelId="{9DE3BAA3-1730-2E4C-8292-5BB4559A7313}" srcId="{48E94092-F8CA-3142-8536-9C28CCFC11D4}" destId="{0BF1B1DA-DD1D-9F4D-8C3A-0D8F6D07EC37}" srcOrd="5" destOrd="0" parTransId="{0BC387A0-3758-B34E-95BD-B9B71DBB2627}" sibTransId="{996AD5D3-5BCA-9744-BCA0-EC1D280CE0EC}"/>
    <dgm:cxn modelId="{F04D11A8-9EBF-D34C-845F-A305BD12A643}" srcId="{48E94092-F8CA-3142-8536-9C28CCFC11D4}" destId="{44D70130-C76E-954D-942E-3AE461B7B5E0}" srcOrd="1" destOrd="0" parTransId="{D6D99D2F-F926-6F4A-8AF5-04A1B7845FD4}" sibTransId="{D40A8323-39AC-E54A-8C28-05D1E1FD7B12}"/>
    <dgm:cxn modelId="{60B458B3-1D00-7245-B223-37C89C5B7817}" type="presOf" srcId="{FF2FEAFD-CA05-784E-BD86-5CB1EC74703A}" destId="{484ACA70-6CF3-7B47-9CB9-44AD09EB7EE1}" srcOrd="0" destOrd="0" presId="urn:microsoft.com/office/officeart/2005/8/layout/cycle8"/>
    <dgm:cxn modelId="{C6D066BA-0B3B-FB4C-BC10-4A2A09315B9D}" type="presOf" srcId="{0BF1B1DA-DD1D-9F4D-8C3A-0D8F6D07EC37}" destId="{EB4D3BEC-F7D9-0D4C-8EBC-5F6A6E688792}" srcOrd="1" destOrd="0" presId="urn:microsoft.com/office/officeart/2005/8/layout/cycle8"/>
    <dgm:cxn modelId="{2CEAE4C4-AFED-E441-9525-1F7E29FE7120}" type="presOf" srcId="{FF2FEAFD-CA05-784E-BD86-5CB1EC74703A}" destId="{9608BB3B-F120-7240-9FAB-8575FC8BFEF2}" srcOrd="1" destOrd="0" presId="urn:microsoft.com/office/officeart/2005/8/layout/cycle8"/>
    <dgm:cxn modelId="{2408CAFE-8CE9-A04C-918C-7B71E3E725B2}" srcId="{48E94092-F8CA-3142-8536-9C28CCFC11D4}" destId="{F86D37D9-9A7A-544E-84AB-9FE473817FA5}" srcOrd="2" destOrd="0" parTransId="{137A0002-8401-454F-9DD0-5283655C05B6}" sibTransId="{77C81230-1D07-1B4B-8452-CF4E540B784F}"/>
    <dgm:cxn modelId="{9D7ADEFE-3EC0-BB48-B946-9825A1145846}" type="presParOf" srcId="{2FED3AB6-17CF-6946-9793-B13DF8A44CBB}" destId="{718C17CF-A0B4-0944-9242-9B045858C52E}" srcOrd="0" destOrd="0" presId="urn:microsoft.com/office/officeart/2005/8/layout/cycle8"/>
    <dgm:cxn modelId="{68747A81-ECCF-154F-B5DF-CD69AA852F3D}" type="presParOf" srcId="{2FED3AB6-17CF-6946-9793-B13DF8A44CBB}" destId="{400DCEAC-F012-AF42-9090-BEB6AC0486F6}" srcOrd="1" destOrd="0" presId="urn:microsoft.com/office/officeart/2005/8/layout/cycle8"/>
    <dgm:cxn modelId="{7B6699C8-494C-614F-959C-792F8D40F004}" type="presParOf" srcId="{2FED3AB6-17CF-6946-9793-B13DF8A44CBB}" destId="{395A2062-0C49-5F49-96EB-A87511F969C3}" srcOrd="2" destOrd="0" presId="urn:microsoft.com/office/officeart/2005/8/layout/cycle8"/>
    <dgm:cxn modelId="{3D40446D-A3B8-B34C-869E-C0B38BCA5934}" type="presParOf" srcId="{2FED3AB6-17CF-6946-9793-B13DF8A44CBB}" destId="{53594A92-D33A-2C41-94B3-18FDA6D3910E}" srcOrd="3" destOrd="0" presId="urn:microsoft.com/office/officeart/2005/8/layout/cycle8"/>
    <dgm:cxn modelId="{6FD4DA1A-3884-6145-B8B8-EC97144AD9F8}" type="presParOf" srcId="{2FED3AB6-17CF-6946-9793-B13DF8A44CBB}" destId="{D59FBA7F-BF54-2248-BB6D-3D7F5EEE28FF}" srcOrd="4" destOrd="0" presId="urn:microsoft.com/office/officeart/2005/8/layout/cycle8"/>
    <dgm:cxn modelId="{3DFE49E4-1F31-AB40-972D-45AB04AEC747}" type="presParOf" srcId="{2FED3AB6-17CF-6946-9793-B13DF8A44CBB}" destId="{806DFFD9-81C4-1E4B-89DF-A3AB50A39609}" srcOrd="5" destOrd="0" presId="urn:microsoft.com/office/officeart/2005/8/layout/cycle8"/>
    <dgm:cxn modelId="{4114D7A5-0C5A-F549-88FC-6164D5B16B2F}" type="presParOf" srcId="{2FED3AB6-17CF-6946-9793-B13DF8A44CBB}" destId="{C7C1E628-C515-F54C-8F0A-CFE13620FFEB}" srcOrd="6" destOrd="0" presId="urn:microsoft.com/office/officeart/2005/8/layout/cycle8"/>
    <dgm:cxn modelId="{3BC18CB7-EF4B-264C-BD61-DAE9A3265CF0}" type="presParOf" srcId="{2FED3AB6-17CF-6946-9793-B13DF8A44CBB}" destId="{2D93D935-D706-D64E-8F40-73EBFEF51E19}" srcOrd="7" destOrd="0" presId="urn:microsoft.com/office/officeart/2005/8/layout/cycle8"/>
    <dgm:cxn modelId="{A22C686A-1119-AC43-8F45-9C4542EF0A17}" type="presParOf" srcId="{2FED3AB6-17CF-6946-9793-B13DF8A44CBB}" destId="{05D7A5EF-E753-A142-9C17-3AA251073F79}" srcOrd="8" destOrd="0" presId="urn:microsoft.com/office/officeart/2005/8/layout/cycle8"/>
    <dgm:cxn modelId="{D6FCD95E-9DFE-A04B-888B-F25BE4F755F8}" type="presParOf" srcId="{2FED3AB6-17CF-6946-9793-B13DF8A44CBB}" destId="{932A5132-0091-E94C-8AC7-5663FB2855F1}" srcOrd="9" destOrd="0" presId="urn:microsoft.com/office/officeart/2005/8/layout/cycle8"/>
    <dgm:cxn modelId="{C446D3E2-385D-A04F-81BF-5614976B8900}" type="presParOf" srcId="{2FED3AB6-17CF-6946-9793-B13DF8A44CBB}" destId="{2295376B-0B44-AC4D-8FDE-F85C23370151}" srcOrd="10" destOrd="0" presId="urn:microsoft.com/office/officeart/2005/8/layout/cycle8"/>
    <dgm:cxn modelId="{160102D4-EDAA-7C44-99CA-2255B74512FB}" type="presParOf" srcId="{2FED3AB6-17CF-6946-9793-B13DF8A44CBB}" destId="{1B8332E2-7B60-0042-AC7C-B4884D0DA562}" srcOrd="11" destOrd="0" presId="urn:microsoft.com/office/officeart/2005/8/layout/cycle8"/>
    <dgm:cxn modelId="{02A5BCC6-5C1C-6C41-AE50-2DABCD8F358B}" type="presParOf" srcId="{2FED3AB6-17CF-6946-9793-B13DF8A44CBB}" destId="{3EFB6108-AB8B-5344-9865-079B700F42D3}" srcOrd="12" destOrd="0" presId="urn:microsoft.com/office/officeart/2005/8/layout/cycle8"/>
    <dgm:cxn modelId="{07C19086-9602-8641-91ED-D168DD9E5EA1}" type="presParOf" srcId="{2FED3AB6-17CF-6946-9793-B13DF8A44CBB}" destId="{6B1A4596-2FDA-C041-AED3-670FA93E7F92}" srcOrd="13" destOrd="0" presId="urn:microsoft.com/office/officeart/2005/8/layout/cycle8"/>
    <dgm:cxn modelId="{0C4EE24F-05C4-0C45-907C-700D0B2BADC6}" type="presParOf" srcId="{2FED3AB6-17CF-6946-9793-B13DF8A44CBB}" destId="{062A959A-79C8-0144-A17E-0FBB3A5242E3}" srcOrd="14" destOrd="0" presId="urn:microsoft.com/office/officeart/2005/8/layout/cycle8"/>
    <dgm:cxn modelId="{355664F2-6B80-A54B-A098-F209A5F50DF7}" type="presParOf" srcId="{2FED3AB6-17CF-6946-9793-B13DF8A44CBB}" destId="{BCF483E3-7D94-6442-8E74-1A5B88A8EE60}" srcOrd="15" destOrd="0" presId="urn:microsoft.com/office/officeart/2005/8/layout/cycle8"/>
    <dgm:cxn modelId="{6F37A02B-A7AA-C544-B05E-5B02EBC78B59}" type="presParOf" srcId="{2FED3AB6-17CF-6946-9793-B13DF8A44CBB}" destId="{484ACA70-6CF3-7B47-9CB9-44AD09EB7EE1}" srcOrd="16" destOrd="0" presId="urn:microsoft.com/office/officeart/2005/8/layout/cycle8"/>
    <dgm:cxn modelId="{AFCE64EC-C4DD-9848-BDF3-EB3AF261450C}" type="presParOf" srcId="{2FED3AB6-17CF-6946-9793-B13DF8A44CBB}" destId="{64BA1213-52A2-5C4B-A13B-9A351C0A137D}" srcOrd="17" destOrd="0" presId="urn:microsoft.com/office/officeart/2005/8/layout/cycle8"/>
    <dgm:cxn modelId="{0FA69919-6A02-A34C-9DA6-82D143D6D62A}" type="presParOf" srcId="{2FED3AB6-17CF-6946-9793-B13DF8A44CBB}" destId="{A42440EB-0345-EE4F-AB42-74AD7858E1A6}" srcOrd="18" destOrd="0" presId="urn:microsoft.com/office/officeart/2005/8/layout/cycle8"/>
    <dgm:cxn modelId="{FE5FC947-4478-FD42-AC21-6FD751446760}" type="presParOf" srcId="{2FED3AB6-17CF-6946-9793-B13DF8A44CBB}" destId="{9608BB3B-F120-7240-9FAB-8575FC8BFEF2}" srcOrd="19" destOrd="0" presId="urn:microsoft.com/office/officeart/2005/8/layout/cycle8"/>
    <dgm:cxn modelId="{E05C4E85-57F2-2D4B-8C55-D7877287BD22}" type="presParOf" srcId="{2FED3AB6-17CF-6946-9793-B13DF8A44CBB}" destId="{ACAAD5B1-EAFA-2549-8BCF-79507A644956}" srcOrd="20" destOrd="0" presId="urn:microsoft.com/office/officeart/2005/8/layout/cycle8"/>
    <dgm:cxn modelId="{9E63E53D-6E72-B241-87D6-161CA6D4F9D3}" type="presParOf" srcId="{2FED3AB6-17CF-6946-9793-B13DF8A44CBB}" destId="{E1B62C35-F7D8-024D-B35C-D5879345FFB3}" srcOrd="21" destOrd="0" presId="urn:microsoft.com/office/officeart/2005/8/layout/cycle8"/>
    <dgm:cxn modelId="{CF132AA6-3591-914A-AD2E-DE00C8B1507B}" type="presParOf" srcId="{2FED3AB6-17CF-6946-9793-B13DF8A44CBB}" destId="{515F8015-A0C1-774C-8DAA-9109A03844B4}" srcOrd="22" destOrd="0" presId="urn:microsoft.com/office/officeart/2005/8/layout/cycle8"/>
    <dgm:cxn modelId="{A02CB799-317A-E743-8D87-3A46C188A7D4}" type="presParOf" srcId="{2FED3AB6-17CF-6946-9793-B13DF8A44CBB}" destId="{EB4D3BEC-F7D9-0D4C-8EBC-5F6A6E688792}" srcOrd="23" destOrd="0" presId="urn:microsoft.com/office/officeart/2005/8/layout/cycle8"/>
    <dgm:cxn modelId="{84492F8B-2F92-8C4E-AFCF-055DBE22B5A6}" type="presParOf" srcId="{2FED3AB6-17CF-6946-9793-B13DF8A44CBB}" destId="{DDFBFEB0-466E-0345-BFC5-062F04796CDB}" srcOrd="24" destOrd="0" presId="urn:microsoft.com/office/officeart/2005/8/layout/cycle8"/>
    <dgm:cxn modelId="{8D20457E-55C8-2744-A3AB-BD330FF19941}" type="presParOf" srcId="{2FED3AB6-17CF-6946-9793-B13DF8A44CBB}" destId="{E04D507E-8F4D-B54E-94C9-A387623E951A}" srcOrd="25" destOrd="0" presId="urn:microsoft.com/office/officeart/2005/8/layout/cycle8"/>
    <dgm:cxn modelId="{B07FA29F-8FA7-4C4D-A62A-69F84FEA109D}" type="presParOf" srcId="{2FED3AB6-17CF-6946-9793-B13DF8A44CBB}" destId="{FBB402AB-B5D3-CF42-B252-2150505743BF}" srcOrd="26" destOrd="0" presId="urn:microsoft.com/office/officeart/2005/8/layout/cycle8"/>
    <dgm:cxn modelId="{CCD7E957-C3D6-AB4C-A2B6-24EC52274A29}" type="presParOf" srcId="{2FED3AB6-17CF-6946-9793-B13DF8A44CBB}" destId="{30F403BF-6798-CA48-81BF-9491FF18EC67}" srcOrd="27" destOrd="0" presId="urn:microsoft.com/office/officeart/2005/8/layout/cycle8"/>
    <dgm:cxn modelId="{56D90344-5038-1540-8F17-AB3537CF0232}" type="presParOf" srcId="{2FED3AB6-17CF-6946-9793-B13DF8A44CBB}" destId="{B813CA0B-8DA6-954B-93CD-394B3A2904CF}" srcOrd="28" destOrd="0" presId="urn:microsoft.com/office/officeart/2005/8/layout/cycle8"/>
    <dgm:cxn modelId="{A78449F9-56E2-634A-86B0-4843B01BC45A}" type="presParOf" srcId="{2FED3AB6-17CF-6946-9793-B13DF8A44CBB}" destId="{2C45287F-A97C-9B44-95F8-65142B1A1382}" srcOrd="29" destOrd="0" presId="urn:microsoft.com/office/officeart/2005/8/layout/cycle8"/>
    <dgm:cxn modelId="{7957E492-A0B2-1149-8BE9-E0815FFD537D}" type="presParOf" srcId="{2FED3AB6-17CF-6946-9793-B13DF8A44CBB}" destId="{1B5AB01C-1DDF-AE4E-8DFD-AE9F748E6B60}" srcOrd="30" destOrd="0" presId="urn:microsoft.com/office/officeart/2005/8/layout/cycle8"/>
    <dgm:cxn modelId="{ACC94565-E6D5-F04D-90F2-22E016531081}" type="presParOf" srcId="{2FED3AB6-17CF-6946-9793-B13DF8A44CBB}" destId="{660C6D38-1E4C-F448-A010-BF4D7DD81443}" srcOrd="31" destOrd="0" presId="urn:microsoft.com/office/officeart/2005/8/layout/cycle8"/>
    <dgm:cxn modelId="{3DD77EC4-D045-FF48-86A8-392C876DCE14}" type="presParOf" srcId="{2FED3AB6-17CF-6946-9793-B13DF8A44CBB}" destId="{131A6193-142A-A244-ACA8-5D45BA8F9C62}" srcOrd="32" destOrd="0" presId="urn:microsoft.com/office/officeart/2005/8/layout/cycle8"/>
    <dgm:cxn modelId="{0124A901-ACFA-A84F-BA2C-CA2F31D43F03}" type="presParOf" srcId="{2FED3AB6-17CF-6946-9793-B13DF8A44CBB}" destId="{A66DB3EE-0AD5-F747-8A83-25D089C32114}" srcOrd="33" destOrd="0" presId="urn:microsoft.com/office/officeart/2005/8/layout/cycle8"/>
    <dgm:cxn modelId="{85886B64-C4AA-294B-A6ED-2C0F27EEF6FB}" type="presParOf" srcId="{2FED3AB6-17CF-6946-9793-B13DF8A44CBB}" destId="{AE07D192-DADF-E34E-BE68-7E47F0A77766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9ACFF9-8C3E-8C41-8A40-9B8F83F5B683}" type="doc">
      <dgm:prSet loTypeId="urn:microsoft.com/office/officeart/2005/8/layout/target1" loCatId="" qsTypeId="urn:microsoft.com/office/officeart/2005/8/quickstyle/simple1#3" qsCatId="simple" csTypeId="urn:microsoft.com/office/officeart/2005/8/colors/colorful4" csCatId="colorful" phldr="1"/>
      <dgm:spPr/>
    </dgm:pt>
    <dgm:pt modelId="{9A87CA36-6B32-3548-951F-E854C14AFBD7}">
      <dgm:prSet phldrT="[Text]" custT="1"/>
      <dgm:spPr/>
      <dgm:t>
        <a:bodyPr/>
        <a:lstStyle/>
        <a:p>
          <a:r>
            <a:rPr lang="ru-RU" sz="1400" dirty="0">
              <a:solidFill>
                <a:schemeClr val="accent1">
                  <a:lumMod val="50000"/>
                </a:schemeClr>
              </a:solidFill>
            </a:rPr>
            <a:t>Автономная система</a:t>
          </a:r>
          <a:endParaRPr lang="en-US" sz="1400" dirty="0">
            <a:solidFill>
              <a:schemeClr val="accent1">
                <a:lumMod val="50000"/>
              </a:schemeClr>
            </a:solidFill>
          </a:endParaRPr>
        </a:p>
      </dgm:t>
    </dgm:pt>
    <dgm:pt modelId="{ED0B49F6-58A9-1543-9A8D-25633F53BCF9}" type="parTrans" cxnId="{2AF6B071-477F-384D-84BB-D5322051C8FD}">
      <dgm:prSet/>
      <dgm:spPr/>
      <dgm:t>
        <a:bodyPr/>
        <a:lstStyle/>
        <a:p>
          <a:endParaRPr lang="en-US"/>
        </a:p>
      </dgm:t>
    </dgm:pt>
    <dgm:pt modelId="{1D40F807-A879-3440-8194-C661C2C0E7C2}" type="sibTrans" cxnId="{2AF6B071-477F-384D-84BB-D5322051C8FD}">
      <dgm:prSet/>
      <dgm:spPr/>
      <dgm:t>
        <a:bodyPr/>
        <a:lstStyle/>
        <a:p>
          <a:endParaRPr lang="en-US"/>
        </a:p>
      </dgm:t>
    </dgm:pt>
    <dgm:pt modelId="{D2938748-1B80-464C-B2B3-2433D3E5934F}">
      <dgm:prSet phldrT="[Text]" custT="1"/>
      <dgm:spPr/>
      <dgm:t>
        <a:bodyPr/>
        <a:lstStyle/>
        <a:p>
          <a:r>
            <a:rPr lang="ru-RU" sz="1400" dirty="0">
              <a:solidFill>
                <a:schemeClr val="accent1">
                  <a:lumMod val="50000"/>
                </a:schemeClr>
              </a:solidFill>
            </a:rPr>
            <a:t>Моторная</a:t>
          </a:r>
          <a:endParaRPr lang="en-US" sz="1400" dirty="0">
            <a:solidFill>
              <a:schemeClr val="accent1">
                <a:lumMod val="50000"/>
              </a:schemeClr>
            </a:solidFill>
          </a:endParaRPr>
        </a:p>
      </dgm:t>
    </dgm:pt>
    <dgm:pt modelId="{225359B0-0E1D-DA40-A77F-7203285DC1E4}" type="parTrans" cxnId="{B8F59B46-3884-984E-A29B-ECC011A3831F}">
      <dgm:prSet/>
      <dgm:spPr/>
      <dgm:t>
        <a:bodyPr/>
        <a:lstStyle/>
        <a:p>
          <a:endParaRPr lang="en-US"/>
        </a:p>
      </dgm:t>
    </dgm:pt>
    <dgm:pt modelId="{6768FA8C-AD7E-1440-B3BD-DE3E6EC8AAE7}" type="sibTrans" cxnId="{B8F59B46-3884-984E-A29B-ECC011A3831F}">
      <dgm:prSet/>
      <dgm:spPr/>
      <dgm:t>
        <a:bodyPr/>
        <a:lstStyle/>
        <a:p>
          <a:endParaRPr lang="en-US"/>
        </a:p>
      </dgm:t>
    </dgm:pt>
    <dgm:pt modelId="{45962BF3-D601-EF4B-9774-35F232BCFCCA}">
      <dgm:prSet phldrT="[Text]" custT="1"/>
      <dgm:spPr/>
      <dgm:t>
        <a:bodyPr/>
        <a:lstStyle/>
        <a:p>
          <a:r>
            <a:rPr lang="ru-RU" sz="1400" dirty="0">
              <a:solidFill>
                <a:schemeClr val="accent1">
                  <a:lumMod val="50000"/>
                </a:schemeClr>
              </a:solidFill>
            </a:rPr>
            <a:t>Система сна</a:t>
          </a:r>
          <a:r>
            <a:rPr lang="fr-CH" sz="1400" dirty="0">
              <a:solidFill>
                <a:schemeClr val="accent1">
                  <a:lumMod val="50000"/>
                </a:schemeClr>
              </a:solidFill>
            </a:rPr>
            <a:t>/</a:t>
          </a:r>
          <a:r>
            <a:rPr lang="ru-RU" sz="1400" dirty="0">
              <a:solidFill>
                <a:schemeClr val="accent1">
                  <a:lumMod val="50000"/>
                </a:schemeClr>
              </a:solidFill>
            </a:rPr>
            <a:t>бодрствования</a:t>
          </a:r>
          <a:endParaRPr lang="en-US" sz="1400" dirty="0">
            <a:solidFill>
              <a:schemeClr val="accent1">
                <a:lumMod val="50000"/>
              </a:schemeClr>
            </a:solidFill>
          </a:endParaRPr>
        </a:p>
      </dgm:t>
    </dgm:pt>
    <dgm:pt modelId="{1E978E0E-BB09-4F46-9DDD-4E6103A91202}" type="parTrans" cxnId="{7BD3D770-3E21-1C45-B356-696DFC3A1EA2}">
      <dgm:prSet/>
      <dgm:spPr/>
      <dgm:t>
        <a:bodyPr/>
        <a:lstStyle/>
        <a:p>
          <a:endParaRPr lang="en-US"/>
        </a:p>
      </dgm:t>
    </dgm:pt>
    <dgm:pt modelId="{B863F59B-1DF6-0441-A754-C1252D497D24}" type="sibTrans" cxnId="{7BD3D770-3E21-1C45-B356-696DFC3A1EA2}">
      <dgm:prSet/>
      <dgm:spPr/>
      <dgm:t>
        <a:bodyPr/>
        <a:lstStyle/>
        <a:p>
          <a:endParaRPr lang="en-US"/>
        </a:p>
      </dgm:t>
    </dgm:pt>
    <dgm:pt modelId="{F944F4C9-A395-2F45-83AB-07F8C0585287}">
      <dgm:prSet custT="1"/>
      <dgm:spPr/>
      <dgm:t>
        <a:bodyPr/>
        <a:lstStyle/>
        <a:p>
          <a:r>
            <a:rPr lang="ru-RU" sz="1400" dirty="0">
              <a:solidFill>
                <a:schemeClr val="accent1">
                  <a:lumMod val="50000"/>
                </a:schemeClr>
              </a:solidFill>
            </a:rPr>
            <a:t>Интерактивная</a:t>
          </a:r>
          <a:endParaRPr lang="en-US" sz="1400" dirty="0">
            <a:solidFill>
              <a:schemeClr val="accent1">
                <a:lumMod val="50000"/>
              </a:schemeClr>
            </a:solidFill>
          </a:endParaRPr>
        </a:p>
      </dgm:t>
    </dgm:pt>
    <dgm:pt modelId="{45F92046-5997-1C49-A4B3-851D2B2F565F}" type="parTrans" cxnId="{53B17C36-F473-284D-832E-944C5343426F}">
      <dgm:prSet/>
      <dgm:spPr/>
      <dgm:t>
        <a:bodyPr/>
        <a:lstStyle/>
        <a:p>
          <a:endParaRPr lang="en-US"/>
        </a:p>
      </dgm:t>
    </dgm:pt>
    <dgm:pt modelId="{40F10963-9BDF-F744-979F-51098EF020E8}" type="sibTrans" cxnId="{53B17C36-F473-284D-832E-944C5343426F}">
      <dgm:prSet/>
      <dgm:spPr/>
      <dgm:t>
        <a:bodyPr/>
        <a:lstStyle/>
        <a:p>
          <a:endParaRPr lang="en-US"/>
        </a:p>
      </dgm:t>
    </dgm:pt>
    <dgm:pt modelId="{99EA0165-B277-E745-807D-E1BCF4930DB0}" type="pres">
      <dgm:prSet presAssocID="{F59ACFF9-8C3E-8C41-8A40-9B8F83F5B683}" presName="composite" presStyleCnt="0">
        <dgm:presLayoutVars>
          <dgm:chMax val="5"/>
          <dgm:dir/>
          <dgm:resizeHandles val="exact"/>
        </dgm:presLayoutVars>
      </dgm:prSet>
      <dgm:spPr/>
    </dgm:pt>
    <dgm:pt modelId="{C2ADC136-9BE4-284D-B3F8-0AFC6BE0E8F4}" type="pres">
      <dgm:prSet presAssocID="{9A87CA36-6B32-3548-951F-E854C14AFBD7}" presName="circle1" presStyleLbl="lnNode1" presStyleIdx="0" presStyleCnt="4" custLinFactNeighborX="5231"/>
      <dgm:spPr/>
    </dgm:pt>
    <dgm:pt modelId="{228A42D3-5AC5-044B-BF25-B0B38490673D}" type="pres">
      <dgm:prSet presAssocID="{9A87CA36-6B32-3548-951F-E854C14AFBD7}" presName="text1" presStyleLbl="revTx" presStyleIdx="0" presStyleCnt="4">
        <dgm:presLayoutVars>
          <dgm:bulletEnabled val="1"/>
        </dgm:presLayoutVars>
      </dgm:prSet>
      <dgm:spPr/>
    </dgm:pt>
    <dgm:pt modelId="{DA0C7E25-6BCE-8348-B980-5F1DC0233A07}" type="pres">
      <dgm:prSet presAssocID="{9A87CA36-6B32-3548-951F-E854C14AFBD7}" presName="line1" presStyleLbl="callout" presStyleIdx="0" presStyleCnt="8"/>
      <dgm:spPr/>
    </dgm:pt>
    <dgm:pt modelId="{0C307A99-6FD1-F242-85D0-220BD412B489}" type="pres">
      <dgm:prSet presAssocID="{9A87CA36-6B32-3548-951F-E854C14AFBD7}" presName="d1" presStyleLbl="callout" presStyleIdx="1" presStyleCnt="8"/>
      <dgm:spPr/>
    </dgm:pt>
    <dgm:pt modelId="{6E0923B2-15F8-5143-8CA0-7B059422354C}" type="pres">
      <dgm:prSet presAssocID="{D2938748-1B80-464C-B2B3-2433D3E5934F}" presName="circle2" presStyleLbl="lnNode1" presStyleIdx="1" presStyleCnt="4"/>
      <dgm:spPr/>
    </dgm:pt>
    <dgm:pt modelId="{4F5A40C5-B37D-5B49-A023-D6B1A48AB0A5}" type="pres">
      <dgm:prSet presAssocID="{D2938748-1B80-464C-B2B3-2433D3E5934F}" presName="text2" presStyleLbl="revTx" presStyleIdx="1" presStyleCnt="4">
        <dgm:presLayoutVars>
          <dgm:bulletEnabled val="1"/>
        </dgm:presLayoutVars>
      </dgm:prSet>
      <dgm:spPr/>
    </dgm:pt>
    <dgm:pt modelId="{4182F808-A809-0344-B2ED-C4B6210A354B}" type="pres">
      <dgm:prSet presAssocID="{D2938748-1B80-464C-B2B3-2433D3E5934F}" presName="line2" presStyleLbl="callout" presStyleIdx="2" presStyleCnt="8"/>
      <dgm:spPr/>
    </dgm:pt>
    <dgm:pt modelId="{9035F69A-AE26-5D46-BD7C-A282E8D19840}" type="pres">
      <dgm:prSet presAssocID="{D2938748-1B80-464C-B2B3-2433D3E5934F}" presName="d2" presStyleLbl="callout" presStyleIdx="3" presStyleCnt="8"/>
      <dgm:spPr/>
    </dgm:pt>
    <dgm:pt modelId="{DFE9FCC3-5ACF-4442-9436-6949ED44EB13}" type="pres">
      <dgm:prSet presAssocID="{45962BF3-D601-EF4B-9774-35F232BCFCCA}" presName="circle3" presStyleLbl="lnNode1" presStyleIdx="2" presStyleCnt="4"/>
      <dgm:spPr/>
    </dgm:pt>
    <dgm:pt modelId="{08AAF687-796E-D741-809C-96FD087F4388}" type="pres">
      <dgm:prSet presAssocID="{45962BF3-D601-EF4B-9774-35F232BCFCCA}" presName="text3" presStyleLbl="revTx" presStyleIdx="2" presStyleCnt="4">
        <dgm:presLayoutVars>
          <dgm:bulletEnabled val="1"/>
        </dgm:presLayoutVars>
      </dgm:prSet>
      <dgm:spPr/>
    </dgm:pt>
    <dgm:pt modelId="{3BFD0ECF-DB03-3048-87D2-B187567FBFED}" type="pres">
      <dgm:prSet presAssocID="{45962BF3-D601-EF4B-9774-35F232BCFCCA}" presName="line3" presStyleLbl="callout" presStyleIdx="4" presStyleCnt="8"/>
      <dgm:spPr/>
    </dgm:pt>
    <dgm:pt modelId="{A6DA2E85-AC11-EF4F-BE8B-33FB71A98674}" type="pres">
      <dgm:prSet presAssocID="{45962BF3-D601-EF4B-9774-35F232BCFCCA}" presName="d3" presStyleLbl="callout" presStyleIdx="5" presStyleCnt="8"/>
      <dgm:spPr/>
    </dgm:pt>
    <dgm:pt modelId="{1B3B262D-8607-2640-80AE-45853A329973}" type="pres">
      <dgm:prSet presAssocID="{F944F4C9-A395-2F45-83AB-07F8C0585287}" presName="circle4" presStyleLbl="lnNode1" presStyleIdx="3" presStyleCnt="4" custScaleX="99566" custScaleY="99508"/>
      <dgm:spPr/>
    </dgm:pt>
    <dgm:pt modelId="{8D1F0BA9-728A-C440-BC49-D0916FDBFE69}" type="pres">
      <dgm:prSet presAssocID="{F944F4C9-A395-2F45-83AB-07F8C0585287}" presName="text4" presStyleLbl="revTx" presStyleIdx="3" presStyleCnt="4">
        <dgm:presLayoutVars>
          <dgm:bulletEnabled val="1"/>
        </dgm:presLayoutVars>
      </dgm:prSet>
      <dgm:spPr/>
    </dgm:pt>
    <dgm:pt modelId="{AB9FB657-23D9-A946-AF99-DD808025D549}" type="pres">
      <dgm:prSet presAssocID="{F944F4C9-A395-2F45-83AB-07F8C0585287}" presName="line4" presStyleLbl="callout" presStyleIdx="6" presStyleCnt="8"/>
      <dgm:spPr/>
    </dgm:pt>
    <dgm:pt modelId="{C7B78F95-2231-2944-AFBC-94958BA5D6CE}" type="pres">
      <dgm:prSet presAssocID="{F944F4C9-A395-2F45-83AB-07F8C0585287}" presName="d4" presStyleLbl="callout" presStyleIdx="7" presStyleCnt="8"/>
      <dgm:spPr/>
    </dgm:pt>
  </dgm:ptLst>
  <dgm:cxnLst>
    <dgm:cxn modelId="{53B17C36-F473-284D-832E-944C5343426F}" srcId="{F59ACFF9-8C3E-8C41-8A40-9B8F83F5B683}" destId="{F944F4C9-A395-2F45-83AB-07F8C0585287}" srcOrd="3" destOrd="0" parTransId="{45F92046-5997-1C49-A4B3-851D2B2F565F}" sibTransId="{40F10963-9BDF-F744-979F-51098EF020E8}"/>
    <dgm:cxn modelId="{B8F59B46-3884-984E-A29B-ECC011A3831F}" srcId="{F59ACFF9-8C3E-8C41-8A40-9B8F83F5B683}" destId="{D2938748-1B80-464C-B2B3-2433D3E5934F}" srcOrd="1" destOrd="0" parTransId="{225359B0-0E1D-DA40-A77F-7203285DC1E4}" sibTransId="{6768FA8C-AD7E-1440-B3BD-DE3E6EC8AAE7}"/>
    <dgm:cxn modelId="{CF0A376E-F67B-6043-9695-B9E945CAFDB4}" type="presOf" srcId="{D2938748-1B80-464C-B2B3-2433D3E5934F}" destId="{4F5A40C5-B37D-5B49-A023-D6B1A48AB0A5}" srcOrd="0" destOrd="0" presId="urn:microsoft.com/office/officeart/2005/8/layout/target1"/>
    <dgm:cxn modelId="{7BD3D770-3E21-1C45-B356-696DFC3A1EA2}" srcId="{F59ACFF9-8C3E-8C41-8A40-9B8F83F5B683}" destId="{45962BF3-D601-EF4B-9774-35F232BCFCCA}" srcOrd="2" destOrd="0" parTransId="{1E978E0E-BB09-4F46-9DDD-4E6103A91202}" sibTransId="{B863F59B-1DF6-0441-A754-C1252D497D24}"/>
    <dgm:cxn modelId="{2AF6B071-477F-384D-84BB-D5322051C8FD}" srcId="{F59ACFF9-8C3E-8C41-8A40-9B8F83F5B683}" destId="{9A87CA36-6B32-3548-951F-E854C14AFBD7}" srcOrd="0" destOrd="0" parTransId="{ED0B49F6-58A9-1543-9A8D-25633F53BCF9}" sibTransId="{1D40F807-A879-3440-8194-C661C2C0E7C2}"/>
    <dgm:cxn modelId="{AD5067A8-1866-514D-9D84-FA7C491854D9}" type="presOf" srcId="{F59ACFF9-8C3E-8C41-8A40-9B8F83F5B683}" destId="{99EA0165-B277-E745-807D-E1BCF4930DB0}" srcOrd="0" destOrd="0" presId="urn:microsoft.com/office/officeart/2005/8/layout/target1"/>
    <dgm:cxn modelId="{EDA2A8AB-D284-1A46-95B3-D5D97816C23A}" type="presOf" srcId="{45962BF3-D601-EF4B-9774-35F232BCFCCA}" destId="{08AAF687-796E-D741-809C-96FD087F4388}" srcOrd="0" destOrd="0" presId="urn:microsoft.com/office/officeart/2005/8/layout/target1"/>
    <dgm:cxn modelId="{4AFADACC-654D-7A4D-9EAC-0973B258502D}" type="presOf" srcId="{9A87CA36-6B32-3548-951F-E854C14AFBD7}" destId="{228A42D3-5AC5-044B-BF25-B0B38490673D}" srcOrd="0" destOrd="0" presId="urn:microsoft.com/office/officeart/2005/8/layout/target1"/>
    <dgm:cxn modelId="{83A7A8EF-8799-5646-94F1-89E7F5BE75A4}" type="presOf" srcId="{F944F4C9-A395-2F45-83AB-07F8C0585287}" destId="{8D1F0BA9-728A-C440-BC49-D0916FDBFE69}" srcOrd="0" destOrd="0" presId="urn:microsoft.com/office/officeart/2005/8/layout/target1"/>
    <dgm:cxn modelId="{646F3650-CCF7-B641-9361-3BA447ED08D3}" type="presParOf" srcId="{99EA0165-B277-E745-807D-E1BCF4930DB0}" destId="{C2ADC136-9BE4-284D-B3F8-0AFC6BE0E8F4}" srcOrd="0" destOrd="0" presId="urn:microsoft.com/office/officeart/2005/8/layout/target1"/>
    <dgm:cxn modelId="{D9D8DA5C-07B0-CD40-8693-044BCB05F17F}" type="presParOf" srcId="{99EA0165-B277-E745-807D-E1BCF4930DB0}" destId="{228A42D3-5AC5-044B-BF25-B0B38490673D}" srcOrd="1" destOrd="0" presId="urn:microsoft.com/office/officeart/2005/8/layout/target1"/>
    <dgm:cxn modelId="{CC827AE3-18A7-704E-B5C4-77D43A86E2A9}" type="presParOf" srcId="{99EA0165-B277-E745-807D-E1BCF4930DB0}" destId="{DA0C7E25-6BCE-8348-B980-5F1DC0233A07}" srcOrd="2" destOrd="0" presId="urn:microsoft.com/office/officeart/2005/8/layout/target1"/>
    <dgm:cxn modelId="{56F861AD-EC6D-6D41-BF68-FD15F7CE3F79}" type="presParOf" srcId="{99EA0165-B277-E745-807D-E1BCF4930DB0}" destId="{0C307A99-6FD1-F242-85D0-220BD412B489}" srcOrd="3" destOrd="0" presId="urn:microsoft.com/office/officeart/2005/8/layout/target1"/>
    <dgm:cxn modelId="{9529C490-3646-FB46-9075-A0C3A7F88CE3}" type="presParOf" srcId="{99EA0165-B277-E745-807D-E1BCF4930DB0}" destId="{6E0923B2-15F8-5143-8CA0-7B059422354C}" srcOrd="4" destOrd="0" presId="urn:microsoft.com/office/officeart/2005/8/layout/target1"/>
    <dgm:cxn modelId="{817CE383-AFE4-724D-BE66-6FBD315CDD75}" type="presParOf" srcId="{99EA0165-B277-E745-807D-E1BCF4930DB0}" destId="{4F5A40C5-B37D-5B49-A023-D6B1A48AB0A5}" srcOrd="5" destOrd="0" presId="urn:microsoft.com/office/officeart/2005/8/layout/target1"/>
    <dgm:cxn modelId="{9A657458-A793-8E49-991F-CA3071B055C7}" type="presParOf" srcId="{99EA0165-B277-E745-807D-E1BCF4930DB0}" destId="{4182F808-A809-0344-B2ED-C4B6210A354B}" srcOrd="6" destOrd="0" presId="urn:microsoft.com/office/officeart/2005/8/layout/target1"/>
    <dgm:cxn modelId="{E7914C29-ED46-7149-A55C-B4B8639C4A5B}" type="presParOf" srcId="{99EA0165-B277-E745-807D-E1BCF4930DB0}" destId="{9035F69A-AE26-5D46-BD7C-A282E8D19840}" srcOrd="7" destOrd="0" presId="urn:microsoft.com/office/officeart/2005/8/layout/target1"/>
    <dgm:cxn modelId="{5D25F90F-72E6-2D46-8976-425EBE3C3502}" type="presParOf" srcId="{99EA0165-B277-E745-807D-E1BCF4930DB0}" destId="{DFE9FCC3-5ACF-4442-9436-6949ED44EB13}" srcOrd="8" destOrd="0" presId="urn:microsoft.com/office/officeart/2005/8/layout/target1"/>
    <dgm:cxn modelId="{4DF01766-C5A3-FB49-9B90-52CE2A910287}" type="presParOf" srcId="{99EA0165-B277-E745-807D-E1BCF4930DB0}" destId="{08AAF687-796E-D741-809C-96FD087F4388}" srcOrd="9" destOrd="0" presId="urn:microsoft.com/office/officeart/2005/8/layout/target1"/>
    <dgm:cxn modelId="{7DC3785C-64E1-F14B-98D9-F822E0A37DAD}" type="presParOf" srcId="{99EA0165-B277-E745-807D-E1BCF4930DB0}" destId="{3BFD0ECF-DB03-3048-87D2-B187567FBFED}" srcOrd="10" destOrd="0" presId="urn:microsoft.com/office/officeart/2005/8/layout/target1"/>
    <dgm:cxn modelId="{0CC58BC7-F277-024B-A483-61FB1F93BA9A}" type="presParOf" srcId="{99EA0165-B277-E745-807D-E1BCF4930DB0}" destId="{A6DA2E85-AC11-EF4F-BE8B-33FB71A98674}" srcOrd="11" destOrd="0" presId="urn:microsoft.com/office/officeart/2005/8/layout/target1"/>
    <dgm:cxn modelId="{F940E64D-17D7-2B4A-8604-4B16543E9E4D}" type="presParOf" srcId="{99EA0165-B277-E745-807D-E1BCF4930DB0}" destId="{1B3B262D-8607-2640-80AE-45853A329973}" srcOrd="12" destOrd="0" presId="urn:microsoft.com/office/officeart/2005/8/layout/target1"/>
    <dgm:cxn modelId="{B47700D7-4422-8C42-8F33-66FE2B5C185A}" type="presParOf" srcId="{99EA0165-B277-E745-807D-E1BCF4930DB0}" destId="{8D1F0BA9-728A-C440-BC49-D0916FDBFE69}" srcOrd="13" destOrd="0" presId="urn:microsoft.com/office/officeart/2005/8/layout/target1"/>
    <dgm:cxn modelId="{B92F51DD-17BD-2B41-B4D9-1C3EAF0414F1}" type="presParOf" srcId="{99EA0165-B277-E745-807D-E1BCF4930DB0}" destId="{AB9FB657-23D9-A946-AF99-DD808025D549}" srcOrd="14" destOrd="0" presId="urn:microsoft.com/office/officeart/2005/8/layout/target1"/>
    <dgm:cxn modelId="{B5ED3527-0B9B-4640-98A0-3F0A5621D892}" type="presParOf" srcId="{99EA0165-B277-E745-807D-E1BCF4930DB0}" destId="{C7B78F95-2231-2944-AFBC-94958BA5D6CE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C17CF-A0B4-0944-9242-9B045858C52E}">
      <dsp:nvSpPr>
        <dsp:cNvPr id="0" name=""/>
        <dsp:cNvSpPr/>
      </dsp:nvSpPr>
      <dsp:spPr>
        <a:xfrm>
          <a:off x="1835302" y="368806"/>
          <a:ext cx="4551680" cy="4551680"/>
        </a:xfrm>
        <a:prstGeom prst="pie">
          <a:avLst>
            <a:gd name="adj1" fmla="val 16200000"/>
            <a:gd name="adj2" fmla="val 19285716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Психо- травматология</a:t>
          </a:r>
          <a:endParaRPr lang="en-US" sz="1600" b="1" kern="1200" dirty="0"/>
        </a:p>
      </dsp:txBody>
      <dsp:txXfrm>
        <a:off x="4226560" y="791462"/>
        <a:ext cx="1083733" cy="866986"/>
      </dsp:txXfrm>
    </dsp:sp>
    <dsp:sp modelId="{D59FBA7F-BF54-2248-BB6D-3D7F5EEE28FF}">
      <dsp:nvSpPr>
        <dsp:cNvPr id="0" name=""/>
        <dsp:cNvSpPr/>
      </dsp:nvSpPr>
      <dsp:spPr>
        <a:xfrm>
          <a:off x="1893823" y="441958"/>
          <a:ext cx="4551680" cy="4551680"/>
        </a:xfrm>
        <a:prstGeom prst="pie">
          <a:avLst>
            <a:gd name="adj1" fmla="val 19285716"/>
            <a:gd name="adj2" fmla="val 771428"/>
          </a:avLst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 </a:t>
          </a:r>
          <a:r>
            <a:rPr lang="ru-RU" sz="1800" b="1" kern="1200" dirty="0" err="1"/>
            <a:t>Психонейроиммунология</a:t>
          </a:r>
          <a:endParaRPr lang="en-US" sz="1800" b="1" kern="1200" dirty="0"/>
        </a:p>
      </dsp:txBody>
      <dsp:txXfrm>
        <a:off x="4985173" y="2091943"/>
        <a:ext cx="1246293" cy="758613"/>
      </dsp:txXfrm>
    </dsp:sp>
    <dsp:sp modelId="{05D7A5EF-E753-A142-9C17-3AA251073F79}">
      <dsp:nvSpPr>
        <dsp:cNvPr id="0" name=""/>
        <dsp:cNvSpPr/>
      </dsp:nvSpPr>
      <dsp:spPr>
        <a:xfrm>
          <a:off x="1872691" y="534076"/>
          <a:ext cx="4551680" cy="4551680"/>
        </a:xfrm>
        <a:prstGeom prst="pie">
          <a:avLst>
            <a:gd name="adj1" fmla="val 771428"/>
            <a:gd name="adj2" fmla="val 3857143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Акушерство и </a:t>
          </a:r>
          <a:r>
            <a:rPr lang="ru-RU" sz="1800" b="1" kern="1200" dirty="0" err="1"/>
            <a:t>геникология</a:t>
          </a:r>
          <a:endParaRPr lang="en-US" sz="1800" b="1" kern="1200" dirty="0"/>
        </a:p>
      </dsp:txBody>
      <dsp:txXfrm>
        <a:off x="4795520" y="3229863"/>
        <a:ext cx="1083733" cy="839893"/>
      </dsp:txXfrm>
    </dsp:sp>
    <dsp:sp modelId="{3EFB6108-AB8B-5344-9865-079B700F42D3}">
      <dsp:nvSpPr>
        <dsp:cNvPr id="0" name=""/>
        <dsp:cNvSpPr/>
      </dsp:nvSpPr>
      <dsp:spPr>
        <a:xfrm>
          <a:off x="1788159" y="574716"/>
          <a:ext cx="4551680" cy="4551680"/>
        </a:xfrm>
        <a:prstGeom prst="pie">
          <a:avLst>
            <a:gd name="adj1" fmla="val 3857226"/>
            <a:gd name="adj2" fmla="val 6942858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Право</a:t>
          </a:r>
          <a:r>
            <a:rPr lang="it-IT" sz="1800" b="1" kern="1200" dirty="0"/>
            <a:t>/</a:t>
          </a:r>
          <a:r>
            <a:rPr lang="ru-RU" sz="1800" b="1" kern="1200" dirty="0"/>
            <a:t>Культурология</a:t>
          </a:r>
          <a:endParaRPr lang="en-US" sz="1800" b="1" kern="1200" dirty="0"/>
        </a:p>
      </dsp:txBody>
      <dsp:txXfrm>
        <a:off x="3535679" y="4151036"/>
        <a:ext cx="1056640" cy="758613"/>
      </dsp:txXfrm>
    </dsp:sp>
    <dsp:sp modelId="{484ACA70-6CF3-7B47-9CB9-44AD09EB7EE1}">
      <dsp:nvSpPr>
        <dsp:cNvPr id="0" name=""/>
        <dsp:cNvSpPr/>
      </dsp:nvSpPr>
      <dsp:spPr>
        <a:xfrm>
          <a:off x="1703628" y="534076"/>
          <a:ext cx="4551680" cy="4551680"/>
        </a:xfrm>
        <a:prstGeom prst="pie">
          <a:avLst>
            <a:gd name="adj1" fmla="val 6942858"/>
            <a:gd name="adj2" fmla="val 10028574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Психотерапия и консультирование</a:t>
          </a:r>
          <a:endParaRPr lang="en-US" sz="1800" b="1" kern="1200" dirty="0"/>
        </a:p>
      </dsp:txBody>
      <dsp:txXfrm>
        <a:off x="2248746" y="3229863"/>
        <a:ext cx="1083733" cy="839893"/>
      </dsp:txXfrm>
    </dsp:sp>
    <dsp:sp modelId="{ACAAD5B1-EAFA-2549-8BCF-79507A644956}">
      <dsp:nvSpPr>
        <dsp:cNvPr id="0" name=""/>
        <dsp:cNvSpPr/>
      </dsp:nvSpPr>
      <dsp:spPr>
        <a:xfrm>
          <a:off x="1682495" y="441958"/>
          <a:ext cx="4551680" cy="4551680"/>
        </a:xfrm>
        <a:prstGeom prst="pie">
          <a:avLst>
            <a:gd name="adj1" fmla="val 10028574"/>
            <a:gd name="adj2" fmla="val 13114284"/>
          </a:avLst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Психология и педиатрия развития</a:t>
          </a:r>
          <a:endParaRPr lang="en-US" sz="1800" b="1" kern="1200" dirty="0"/>
        </a:p>
      </dsp:txBody>
      <dsp:txXfrm>
        <a:off x="1896533" y="2091943"/>
        <a:ext cx="1246293" cy="758613"/>
      </dsp:txXfrm>
    </dsp:sp>
    <dsp:sp modelId="{DDFBFEB0-466E-0345-BFC5-062F04796CDB}">
      <dsp:nvSpPr>
        <dsp:cNvPr id="0" name=""/>
        <dsp:cNvSpPr/>
      </dsp:nvSpPr>
      <dsp:spPr>
        <a:xfrm>
          <a:off x="1741017" y="292270"/>
          <a:ext cx="4551680" cy="4704753"/>
        </a:xfrm>
        <a:prstGeom prst="pie">
          <a:avLst>
            <a:gd name="adj1" fmla="val 13114284"/>
            <a:gd name="adj2" fmla="val 1620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Лечебная педагогика</a:t>
          </a:r>
          <a:endParaRPr lang="en-US" sz="1800" b="1" kern="1200" dirty="0"/>
        </a:p>
      </dsp:txBody>
      <dsp:txXfrm>
        <a:off x="2817706" y="729140"/>
        <a:ext cx="1083733" cy="896143"/>
      </dsp:txXfrm>
    </dsp:sp>
    <dsp:sp modelId="{B813CA0B-8DA6-954B-93CD-394B3A2904CF}">
      <dsp:nvSpPr>
        <dsp:cNvPr id="0" name=""/>
        <dsp:cNvSpPr/>
      </dsp:nvSpPr>
      <dsp:spPr>
        <a:xfrm>
          <a:off x="1669675" y="-129081"/>
          <a:ext cx="5115221" cy="5115221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45287F-A97C-9B44-95F8-65142B1A1382}">
      <dsp:nvSpPr>
        <dsp:cNvPr id="0" name=""/>
        <dsp:cNvSpPr/>
      </dsp:nvSpPr>
      <dsp:spPr>
        <a:xfrm>
          <a:off x="1853274" y="151713"/>
          <a:ext cx="5115221" cy="5115221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5AB01C-1DDF-AE4E-8DFD-AE9F748E6B60}">
      <dsp:nvSpPr>
        <dsp:cNvPr id="0" name=""/>
        <dsp:cNvSpPr/>
      </dsp:nvSpPr>
      <dsp:spPr>
        <a:xfrm>
          <a:off x="1790480" y="451909"/>
          <a:ext cx="5115221" cy="5115221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0C6D38-1E4C-F448-A010-BF4D7DD81443}">
      <dsp:nvSpPr>
        <dsp:cNvPr id="0" name=""/>
        <dsp:cNvSpPr/>
      </dsp:nvSpPr>
      <dsp:spPr>
        <a:xfrm>
          <a:off x="1506389" y="558818"/>
          <a:ext cx="5115221" cy="5115221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1A6193-142A-A244-ACA8-5D45BA8F9C62}">
      <dsp:nvSpPr>
        <dsp:cNvPr id="0" name=""/>
        <dsp:cNvSpPr/>
      </dsp:nvSpPr>
      <dsp:spPr>
        <a:xfrm>
          <a:off x="1222298" y="510120"/>
          <a:ext cx="5115221" cy="5115221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6DB3EE-0AD5-F747-8A83-25D089C32114}">
      <dsp:nvSpPr>
        <dsp:cNvPr id="0" name=""/>
        <dsp:cNvSpPr/>
      </dsp:nvSpPr>
      <dsp:spPr>
        <a:xfrm>
          <a:off x="1142879" y="69103"/>
          <a:ext cx="5115221" cy="5115221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07D192-DADF-E34E-BE68-7E47F0A77766}">
      <dsp:nvSpPr>
        <dsp:cNvPr id="0" name=""/>
        <dsp:cNvSpPr/>
      </dsp:nvSpPr>
      <dsp:spPr>
        <a:xfrm>
          <a:off x="1276553" y="-196256"/>
          <a:ext cx="5115221" cy="5115221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4DA41D-4827-A441-9009-3793C13D77EF}">
      <dsp:nvSpPr>
        <dsp:cNvPr id="0" name=""/>
        <dsp:cNvSpPr/>
      </dsp:nvSpPr>
      <dsp:spPr>
        <a:xfrm>
          <a:off x="3408576" y="357181"/>
          <a:ext cx="2666135" cy="2666135"/>
        </a:xfrm>
        <a:prstGeom prst="pieWedg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Междисциплинарный подход </a:t>
          </a:r>
          <a:endParaRPr lang="en-US" sz="2200" kern="1200" dirty="0"/>
        </a:p>
      </dsp:txBody>
      <dsp:txXfrm>
        <a:off x="4189469" y="1138074"/>
        <a:ext cx="1885242" cy="1885242"/>
      </dsp:txXfrm>
    </dsp:sp>
    <dsp:sp modelId="{63465C22-2BDB-3945-A3D3-571E51B3FFB8}">
      <dsp:nvSpPr>
        <dsp:cNvPr id="0" name=""/>
        <dsp:cNvSpPr/>
      </dsp:nvSpPr>
      <dsp:spPr>
        <a:xfrm rot="5400000">
          <a:off x="6212389" y="350276"/>
          <a:ext cx="2666135" cy="2666135"/>
        </a:xfrm>
        <a:prstGeom prst="pieWedge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Система строится от беременности до подросткового возраста</a:t>
          </a:r>
          <a:r>
            <a:rPr lang="fr-CH" sz="1800" kern="1200" dirty="0"/>
            <a:t> </a:t>
          </a:r>
          <a:endParaRPr lang="en-US" sz="1800" kern="1200" dirty="0"/>
        </a:p>
      </dsp:txBody>
      <dsp:txXfrm rot="-5400000">
        <a:off x="6212389" y="1131169"/>
        <a:ext cx="1885242" cy="1885242"/>
      </dsp:txXfrm>
    </dsp:sp>
    <dsp:sp modelId="{9447086F-AF90-8E44-8E82-86594D9D371D}">
      <dsp:nvSpPr>
        <dsp:cNvPr id="0" name=""/>
        <dsp:cNvSpPr/>
      </dsp:nvSpPr>
      <dsp:spPr>
        <a:xfrm rot="10800000">
          <a:off x="6220707" y="3138678"/>
          <a:ext cx="2666135" cy="2666135"/>
        </a:xfrm>
        <a:prstGeom prst="pieWedge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Сквозные темы</a:t>
          </a:r>
          <a:endParaRPr lang="en-US" sz="2800" kern="1200" dirty="0"/>
        </a:p>
      </dsp:txBody>
      <dsp:txXfrm rot="10800000">
        <a:off x="6220707" y="3138678"/>
        <a:ext cx="1885242" cy="1885242"/>
      </dsp:txXfrm>
    </dsp:sp>
    <dsp:sp modelId="{896DED66-8872-4040-B0BF-C70B090790D4}">
      <dsp:nvSpPr>
        <dsp:cNvPr id="0" name=""/>
        <dsp:cNvSpPr/>
      </dsp:nvSpPr>
      <dsp:spPr>
        <a:xfrm rot="16200000">
          <a:off x="3408576" y="3106938"/>
          <a:ext cx="2666135" cy="2708713"/>
        </a:xfrm>
        <a:prstGeom prst="pieWedg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Объединяет «особое» и «обычное» детство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  </a:t>
          </a:r>
          <a:endParaRPr lang="en-US" sz="2000" kern="1200" dirty="0"/>
        </a:p>
      </dsp:txBody>
      <dsp:txXfrm rot="5400000">
        <a:off x="4180652" y="3128227"/>
        <a:ext cx="1915349" cy="1885242"/>
      </dsp:txXfrm>
    </dsp:sp>
    <dsp:sp modelId="{EC9BF522-894E-0244-BF4C-B957203C71DD}">
      <dsp:nvSpPr>
        <dsp:cNvPr id="0" name=""/>
        <dsp:cNvSpPr/>
      </dsp:nvSpPr>
      <dsp:spPr>
        <a:xfrm>
          <a:off x="5635737" y="2524515"/>
          <a:ext cx="920524" cy="800456"/>
        </a:xfrm>
        <a:prstGeom prst="circular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89E11D6-517F-0D4B-817B-0489E8F558BC}">
      <dsp:nvSpPr>
        <dsp:cNvPr id="0" name=""/>
        <dsp:cNvSpPr/>
      </dsp:nvSpPr>
      <dsp:spPr>
        <a:xfrm rot="10800000">
          <a:off x="5635737" y="2832383"/>
          <a:ext cx="920524" cy="800456"/>
        </a:xfrm>
        <a:prstGeom prst="circular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C17CF-A0B4-0944-9242-9B045858C52E}">
      <dsp:nvSpPr>
        <dsp:cNvPr id="0" name=""/>
        <dsp:cNvSpPr/>
      </dsp:nvSpPr>
      <dsp:spPr>
        <a:xfrm>
          <a:off x="1835302" y="368806"/>
          <a:ext cx="4551680" cy="4551680"/>
        </a:xfrm>
        <a:prstGeom prst="pie">
          <a:avLst>
            <a:gd name="adj1" fmla="val 16200000"/>
            <a:gd name="adj2" fmla="val 19285716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мед. персонал</a:t>
          </a:r>
          <a:endParaRPr lang="en-US" sz="1600" b="1" kern="1200" dirty="0"/>
        </a:p>
      </dsp:txBody>
      <dsp:txXfrm>
        <a:off x="4226560" y="791462"/>
        <a:ext cx="1083733" cy="866986"/>
      </dsp:txXfrm>
    </dsp:sp>
    <dsp:sp modelId="{D59FBA7F-BF54-2248-BB6D-3D7F5EEE28FF}">
      <dsp:nvSpPr>
        <dsp:cNvPr id="0" name=""/>
        <dsp:cNvSpPr/>
      </dsp:nvSpPr>
      <dsp:spPr>
        <a:xfrm>
          <a:off x="1893823" y="441958"/>
          <a:ext cx="4551680" cy="4551680"/>
        </a:xfrm>
        <a:prstGeom prst="pie">
          <a:avLst>
            <a:gd name="adj1" fmla="val 19285716"/>
            <a:gd name="adj2" fmla="val 771428"/>
          </a:avLst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педиатры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гинекологи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неврологи </a:t>
          </a:r>
          <a:endParaRPr lang="en-US" sz="1800" b="1" kern="1200" dirty="0"/>
        </a:p>
      </dsp:txBody>
      <dsp:txXfrm>
        <a:off x="4985173" y="2091943"/>
        <a:ext cx="1246293" cy="758613"/>
      </dsp:txXfrm>
    </dsp:sp>
    <dsp:sp modelId="{05D7A5EF-E753-A142-9C17-3AA251073F79}">
      <dsp:nvSpPr>
        <dsp:cNvPr id="0" name=""/>
        <dsp:cNvSpPr/>
      </dsp:nvSpPr>
      <dsp:spPr>
        <a:xfrm>
          <a:off x="1872691" y="534076"/>
          <a:ext cx="4551680" cy="4551680"/>
        </a:xfrm>
        <a:prstGeom prst="pie">
          <a:avLst>
            <a:gd name="adj1" fmla="val 771428"/>
            <a:gd name="adj2" fmla="val 3857143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акушеркидоулы</a:t>
          </a:r>
          <a:r>
            <a:rPr lang="ru-RU" sz="1800" b="1" kern="1200" dirty="0"/>
            <a:t> консультанты ГВ</a:t>
          </a:r>
          <a:endParaRPr lang="en-US" sz="1800" b="1" kern="1200" dirty="0"/>
        </a:p>
      </dsp:txBody>
      <dsp:txXfrm>
        <a:off x="4795520" y="3229863"/>
        <a:ext cx="1083733" cy="839893"/>
      </dsp:txXfrm>
    </dsp:sp>
    <dsp:sp modelId="{3EFB6108-AB8B-5344-9865-079B700F42D3}">
      <dsp:nvSpPr>
        <dsp:cNvPr id="0" name=""/>
        <dsp:cNvSpPr/>
      </dsp:nvSpPr>
      <dsp:spPr>
        <a:xfrm>
          <a:off x="1788159" y="574716"/>
          <a:ext cx="4551680" cy="4551680"/>
        </a:xfrm>
        <a:prstGeom prst="pie">
          <a:avLst>
            <a:gd name="adj1" fmla="val 3857226"/>
            <a:gd name="adj2" fmla="val 6942858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воспитатели педагоги </a:t>
          </a:r>
          <a:r>
            <a:rPr lang="ru-RU" sz="1800" b="1" kern="1200" dirty="0" err="1"/>
            <a:t>соц.работники</a:t>
          </a:r>
          <a:endParaRPr lang="en-US" sz="1800" b="1" kern="1200" dirty="0"/>
        </a:p>
      </dsp:txBody>
      <dsp:txXfrm>
        <a:off x="3535679" y="4151036"/>
        <a:ext cx="1056640" cy="758613"/>
      </dsp:txXfrm>
    </dsp:sp>
    <dsp:sp modelId="{484ACA70-6CF3-7B47-9CB9-44AD09EB7EE1}">
      <dsp:nvSpPr>
        <dsp:cNvPr id="0" name=""/>
        <dsp:cNvSpPr/>
      </dsp:nvSpPr>
      <dsp:spPr>
        <a:xfrm>
          <a:off x="1703628" y="534076"/>
          <a:ext cx="4551680" cy="4551680"/>
        </a:xfrm>
        <a:prstGeom prst="pie">
          <a:avLst>
            <a:gd name="adj1" fmla="val 6942858"/>
            <a:gd name="adj2" fmla="val 10028574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психиатры и психотерапевты </a:t>
          </a:r>
          <a:endParaRPr lang="en-US" sz="1600" b="1" kern="1200" dirty="0"/>
        </a:p>
      </dsp:txBody>
      <dsp:txXfrm>
        <a:off x="2248746" y="3229863"/>
        <a:ext cx="1083733" cy="839893"/>
      </dsp:txXfrm>
    </dsp:sp>
    <dsp:sp modelId="{ACAAD5B1-EAFA-2549-8BCF-79507A644956}">
      <dsp:nvSpPr>
        <dsp:cNvPr id="0" name=""/>
        <dsp:cNvSpPr/>
      </dsp:nvSpPr>
      <dsp:spPr>
        <a:xfrm>
          <a:off x="1682495" y="441958"/>
          <a:ext cx="4551680" cy="4551680"/>
        </a:xfrm>
        <a:prstGeom prst="pie">
          <a:avLst>
            <a:gd name="adj1" fmla="val 10028574"/>
            <a:gd name="adj2" fmla="val 13114284"/>
          </a:avLst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психологи</a:t>
          </a:r>
          <a:endParaRPr lang="en-US" sz="1800" b="1" kern="1200" dirty="0"/>
        </a:p>
      </dsp:txBody>
      <dsp:txXfrm>
        <a:off x="1896533" y="2091943"/>
        <a:ext cx="1246293" cy="758613"/>
      </dsp:txXfrm>
    </dsp:sp>
    <dsp:sp modelId="{DDFBFEB0-466E-0345-BFC5-062F04796CDB}">
      <dsp:nvSpPr>
        <dsp:cNvPr id="0" name=""/>
        <dsp:cNvSpPr/>
      </dsp:nvSpPr>
      <dsp:spPr>
        <a:xfrm>
          <a:off x="1741017" y="292270"/>
          <a:ext cx="4551680" cy="4704753"/>
        </a:xfrm>
        <a:prstGeom prst="pie">
          <a:avLst>
            <a:gd name="adj1" fmla="val 13114284"/>
            <a:gd name="adj2" fmla="val 1620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лечебные педагоги</a:t>
          </a:r>
          <a:endParaRPr lang="en-US" sz="1800" b="1" kern="1200" dirty="0"/>
        </a:p>
      </dsp:txBody>
      <dsp:txXfrm>
        <a:off x="2817706" y="729140"/>
        <a:ext cx="1083733" cy="896143"/>
      </dsp:txXfrm>
    </dsp:sp>
    <dsp:sp modelId="{B813CA0B-8DA6-954B-93CD-394B3A2904CF}">
      <dsp:nvSpPr>
        <dsp:cNvPr id="0" name=""/>
        <dsp:cNvSpPr/>
      </dsp:nvSpPr>
      <dsp:spPr>
        <a:xfrm>
          <a:off x="1669675" y="-129081"/>
          <a:ext cx="5115221" cy="5115221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45287F-A97C-9B44-95F8-65142B1A1382}">
      <dsp:nvSpPr>
        <dsp:cNvPr id="0" name=""/>
        <dsp:cNvSpPr/>
      </dsp:nvSpPr>
      <dsp:spPr>
        <a:xfrm>
          <a:off x="1853274" y="151713"/>
          <a:ext cx="5115221" cy="5115221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5AB01C-1DDF-AE4E-8DFD-AE9F748E6B60}">
      <dsp:nvSpPr>
        <dsp:cNvPr id="0" name=""/>
        <dsp:cNvSpPr/>
      </dsp:nvSpPr>
      <dsp:spPr>
        <a:xfrm>
          <a:off x="1790480" y="451909"/>
          <a:ext cx="5115221" cy="5115221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0C6D38-1E4C-F448-A010-BF4D7DD81443}">
      <dsp:nvSpPr>
        <dsp:cNvPr id="0" name=""/>
        <dsp:cNvSpPr/>
      </dsp:nvSpPr>
      <dsp:spPr>
        <a:xfrm>
          <a:off x="1506389" y="558818"/>
          <a:ext cx="5115221" cy="5115221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1A6193-142A-A244-ACA8-5D45BA8F9C62}">
      <dsp:nvSpPr>
        <dsp:cNvPr id="0" name=""/>
        <dsp:cNvSpPr/>
      </dsp:nvSpPr>
      <dsp:spPr>
        <a:xfrm>
          <a:off x="1222298" y="510120"/>
          <a:ext cx="5115221" cy="5115221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6DB3EE-0AD5-F747-8A83-25D089C32114}">
      <dsp:nvSpPr>
        <dsp:cNvPr id="0" name=""/>
        <dsp:cNvSpPr/>
      </dsp:nvSpPr>
      <dsp:spPr>
        <a:xfrm>
          <a:off x="1142879" y="69103"/>
          <a:ext cx="5115221" cy="5115221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07D192-DADF-E34E-BE68-7E47F0A77766}">
      <dsp:nvSpPr>
        <dsp:cNvPr id="0" name=""/>
        <dsp:cNvSpPr/>
      </dsp:nvSpPr>
      <dsp:spPr>
        <a:xfrm>
          <a:off x="1276553" y="-196256"/>
          <a:ext cx="5115221" cy="5115221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3B262D-8607-2640-80AE-45853A329973}">
      <dsp:nvSpPr>
        <dsp:cNvPr id="0" name=""/>
        <dsp:cNvSpPr/>
      </dsp:nvSpPr>
      <dsp:spPr>
        <a:xfrm>
          <a:off x="279024" y="931344"/>
          <a:ext cx="2751447" cy="2749844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E9FCC3-5ACF-4442-9436-6949ED44EB13}">
      <dsp:nvSpPr>
        <dsp:cNvPr id="0" name=""/>
        <dsp:cNvSpPr/>
      </dsp:nvSpPr>
      <dsp:spPr>
        <a:xfrm>
          <a:off x="667969" y="1319487"/>
          <a:ext cx="1973557" cy="1973557"/>
        </a:xfrm>
        <a:prstGeom prst="ellipse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0923B2-15F8-5143-8CA0-7B059422354C}">
      <dsp:nvSpPr>
        <dsp:cNvPr id="0" name=""/>
        <dsp:cNvSpPr/>
      </dsp:nvSpPr>
      <dsp:spPr>
        <a:xfrm>
          <a:off x="1062680" y="1714199"/>
          <a:ext cx="1184134" cy="1184134"/>
        </a:xfrm>
        <a:prstGeom prst="ellipse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ADC136-9BE4-284D-B3F8-0AFC6BE0E8F4}">
      <dsp:nvSpPr>
        <dsp:cNvPr id="0" name=""/>
        <dsp:cNvSpPr/>
      </dsp:nvSpPr>
      <dsp:spPr>
        <a:xfrm>
          <a:off x="1478039" y="2108910"/>
          <a:ext cx="394711" cy="39471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8A42D3-5AC5-044B-BF25-B0B38490673D}">
      <dsp:nvSpPr>
        <dsp:cNvPr id="0" name=""/>
        <dsp:cNvSpPr/>
      </dsp:nvSpPr>
      <dsp:spPr>
        <a:xfrm>
          <a:off x="3497042" y="3399"/>
          <a:ext cx="1381720" cy="660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1778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1">
                  <a:lumMod val="50000"/>
                </a:schemeClr>
              </a:solidFill>
            </a:rPr>
            <a:t>Автономная система</a:t>
          </a:r>
          <a:endParaRPr lang="en-US" sz="14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3497042" y="3399"/>
        <a:ext cx="1381720" cy="660922"/>
      </dsp:txXfrm>
    </dsp:sp>
    <dsp:sp modelId="{DA0C7E25-6BCE-8348-B980-5F1DC0233A07}">
      <dsp:nvSpPr>
        <dsp:cNvPr id="0" name=""/>
        <dsp:cNvSpPr/>
      </dsp:nvSpPr>
      <dsp:spPr>
        <a:xfrm>
          <a:off x="3151612" y="333860"/>
          <a:ext cx="3454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307A99-6FD1-F242-85D0-220BD412B489}">
      <dsp:nvSpPr>
        <dsp:cNvPr id="0" name=""/>
        <dsp:cNvSpPr/>
      </dsp:nvSpPr>
      <dsp:spPr>
        <a:xfrm rot="5400000">
          <a:off x="1415249" y="551481"/>
          <a:ext cx="1952831" cy="1519892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5A40C5-B37D-5B49-A023-D6B1A48AB0A5}">
      <dsp:nvSpPr>
        <dsp:cNvPr id="0" name=""/>
        <dsp:cNvSpPr/>
      </dsp:nvSpPr>
      <dsp:spPr>
        <a:xfrm>
          <a:off x="3497042" y="664322"/>
          <a:ext cx="1381720" cy="660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1778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1">
                  <a:lumMod val="50000"/>
                </a:schemeClr>
              </a:solidFill>
            </a:rPr>
            <a:t>Моторная</a:t>
          </a:r>
          <a:endParaRPr lang="en-US" sz="14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3497042" y="664322"/>
        <a:ext cx="1381720" cy="660922"/>
      </dsp:txXfrm>
    </dsp:sp>
    <dsp:sp modelId="{4182F808-A809-0344-B2ED-C4B6210A354B}">
      <dsp:nvSpPr>
        <dsp:cNvPr id="0" name=""/>
        <dsp:cNvSpPr/>
      </dsp:nvSpPr>
      <dsp:spPr>
        <a:xfrm>
          <a:off x="3151612" y="994783"/>
          <a:ext cx="3454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35F69A-AE26-5D46-BD7C-A282E8D19840}">
      <dsp:nvSpPr>
        <dsp:cNvPr id="0" name=""/>
        <dsp:cNvSpPr/>
      </dsp:nvSpPr>
      <dsp:spPr>
        <a:xfrm rot="5400000">
          <a:off x="1753310" y="1201580"/>
          <a:ext cx="1603716" cy="1190582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AF687-796E-D741-809C-96FD087F4388}">
      <dsp:nvSpPr>
        <dsp:cNvPr id="0" name=""/>
        <dsp:cNvSpPr/>
      </dsp:nvSpPr>
      <dsp:spPr>
        <a:xfrm>
          <a:off x="3497042" y="1325244"/>
          <a:ext cx="1381720" cy="660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1778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1">
                  <a:lumMod val="50000"/>
                </a:schemeClr>
              </a:solidFill>
            </a:rPr>
            <a:t>Система сна</a:t>
          </a:r>
          <a:r>
            <a:rPr lang="fr-CH" sz="1400" kern="1200" dirty="0">
              <a:solidFill>
                <a:schemeClr val="accent1">
                  <a:lumMod val="50000"/>
                </a:schemeClr>
              </a:solidFill>
            </a:rPr>
            <a:t>/</a:t>
          </a:r>
          <a:r>
            <a:rPr lang="ru-RU" sz="1400" kern="1200" dirty="0">
              <a:solidFill>
                <a:schemeClr val="accent1">
                  <a:lumMod val="50000"/>
                </a:schemeClr>
              </a:solidFill>
            </a:rPr>
            <a:t>бодрствования</a:t>
          </a:r>
          <a:endParaRPr lang="en-US" sz="14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3497042" y="1325244"/>
        <a:ext cx="1381720" cy="660922"/>
      </dsp:txXfrm>
    </dsp:sp>
    <dsp:sp modelId="{3BFD0ECF-DB03-3048-87D2-B187567FBFED}">
      <dsp:nvSpPr>
        <dsp:cNvPr id="0" name=""/>
        <dsp:cNvSpPr/>
      </dsp:nvSpPr>
      <dsp:spPr>
        <a:xfrm>
          <a:off x="3151612" y="1655706"/>
          <a:ext cx="3454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DA2E85-AC11-EF4F-BE8B-33FB71A98674}">
      <dsp:nvSpPr>
        <dsp:cNvPr id="0" name=""/>
        <dsp:cNvSpPr/>
      </dsp:nvSpPr>
      <dsp:spPr>
        <a:xfrm rot="5400000">
          <a:off x="2080548" y="1807465"/>
          <a:ext cx="1223283" cy="918844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F0BA9-728A-C440-BC49-D0916FDBFE69}">
      <dsp:nvSpPr>
        <dsp:cNvPr id="0" name=""/>
        <dsp:cNvSpPr/>
      </dsp:nvSpPr>
      <dsp:spPr>
        <a:xfrm>
          <a:off x="3497042" y="1986167"/>
          <a:ext cx="1381720" cy="660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1778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1">
                  <a:lumMod val="50000"/>
                </a:schemeClr>
              </a:solidFill>
            </a:rPr>
            <a:t>Интерактивная</a:t>
          </a:r>
          <a:endParaRPr lang="en-US" sz="14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3497042" y="1986167"/>
        <a:ext cx="1381720" cy="660922"/>
      </dsp:txXfrm>
    </dsp:sp>
    <dsp:sp modelId="{AB9FB657-23D9-A946-AF99-DD808025D549}">
      <dsp:nvSpPr>
        <dsp:cNvPr id="0" name=""/>
        <dsp:cNvSpPr/>
      </dsp:nvSpPr>
      <dsp:spPr>
        <a:xfrm>
          <a:off x="3151612" y="2316629"/>
          <a:ext cx="3454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B78F95-2231-2944-AFBC-94958BA5D6CE}">
      <dsp:nvSpPr>
        <dsp:cNvPr id="0" name=""/>
        <dsp:cNvSpPr/>
      </dsp:nvSpPr>
      <dsp:spPr>
        <a:xfrm rot="5400000">
          <a:off x="2408568" y="2415744"/>
          <a:ext cx="840822" cy="642039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EA185-476F-4F62-B812-1E51BFCE3904}" type="datetimeFigureOut">
              <a:rPr lang="it-IT"/>
              <a:pPr>
                <a:defRPr/>
              </a:pPr>
              <a:t>20/03/2019</a:t>
            </a:fld>
            <a:endParaRPr lang="it-IT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EE563-FAD5-4081-98C9-427F03305C5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23C9C-8CE5-4FA1-800A-72DC84A0B613}" type="datetimeFigureOut">
              <a:rPr lang="it-IT"/>
              <a:pPr>
                <a:defRPr/>
              </a:pPr>
              <a:t>20/03/2019</a:t>
            </a:fld>
            <a:endParaRPr lang="it-IT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E0AB3-6039-4F32-9D6C-CA6A9EA0AFA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259AC-9C65-44A0-AEF4-72ED3BA5B7E4}" type="datetimeFigureOut">
              <a:rPr lang="it-IT"/>
              <a:pPr>
                <a:defRPr/>
              </a:pPr>
              <a:t>20/03/2019</a:t>
            </a:fld>
            <a:endParaRPr lang="it-IT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B711F-030E-48D6-8340-6CF5D3C56C3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8F878-FC58-40E8-B7FF-B8FFA57B8797}" type="datetimeFigureOut">
              <a:rPr lang="it-IT"/>
              <a:pPr>
                <a:defRPr/>
              </a:pPr>
              <a:t>20/03/2019</a:t>
            </a:fld>
            <a:endParaRPr lang="it-IT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7425A-37CA-435E-AA10-9990D53758D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F7E01-3AA9-46AB-BC18-D2945E23F8EC}" type="datetimeFigureOut">
              <a:rPr lang="it-IT"/>
              <a:pPr>
                <a:defRPr/>
              </a:pPr>
              <a:t>20/03/2019</a:t>
            </a:fld>
            <a:endParaRPr lang="it-IT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63586-AB97-4645-AE90-BD17D40D142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13C7C-6146-4A4D-A03E-023A432F83B6}" type="datetimeFigureOut">
              <a:rPr lang="it-IT"/>
              <a:pPr>
                <a:defRPr/>
              </a:pPr>
              <a:t>20/03/2019</a:t>
            </a:fld>
            <a:endParaRPr lang="it-IT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9397B-8EB6-4456-8C76-146D758C664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9B043-C3C3-4B54-909E-642144ECA088}" type="datetimeFigureOut">
              <a:rPr lang="it-IT"/>
              <a:pPr>
                <a:defRPr/>
              </a:pPr>
              <a:t>20/03/2019</a:t>
            </a:fld>
            <a:endParaRPr lang="it-IT"/>
          </a:p>
        </p:txBody>
      </p:sp>
      <p:sp>
        <p:nvSpPr>
          <p:cNvPr id="8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61504-006C-452A-9052-1F77E584CD0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C0EFC-E196-4FDC-9366-8CD7815593C7}" type="datetimeFigureOut">
              <a:rPr lang="it-IT"/>
              <a:pPr>
                <a:defRPr/>
              </a:pPr>
              <a:t>20/03/2019</a:t>
            </a:fld>
            <a:endParaRPr lang="it-IT"/>
          </a:p>
        </p:txBody>
      </p:sp>
      <p:sp>
        <p:nvSpPr>
          <p:cNvPr id="4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1ECDF-18A5-4E4C-AE4A-719899D7275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5C16E-DC81-4C40-959C-12074989C3A1}" type="datetimeFigureOut">
              <a:rPr lang="it-IT"/>
              <a:pPr>
                <a:defRPr/>
              </a:pPr>
              <a:t>20/03/2019</a:t>
            </a:fld>
            <a:endParaRPr lang="it-IT"/>
          </a:p>
        </p:txBody>
      </p:sp>
      <p:sp>
        <p:nvSpPr>
          <p:cNvPr id="3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1B190-5FD5-49AA-A81D-5DBE3BDE7C0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5284A-51F3-4BC0-86BF-0E18AF8105B6}" type="datetimeFigureOut">
              <a:rPr lang="it-IT"/>
              <a:pPr>
                <a:defRPr/>
              </a:pPr>
              <a:t>20/03/2019</a:t>
            </a:fld>
            <a:endParaRPr lang="it-IT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CE7C7-9517-4243-A6DB-D9B94A178ED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452F5-E5FA-4B8D-AB7B-F8ED522F14F7}" type="datetimeFigureOut">
              <a:rPr lang="it-IT"/>
              <a:pPr>
                <a:defRPr/>
              </a:pPr>
              <a:t>20/03/2019</a:t>
            </a:fld>
            <a:endParaRPr lang="it-IT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B7CDB-143A-4E4C-B49F-6F26375811D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207976-18F0-4254-9CE6-3270B6EF2A26}" type="datetimeFigureOut">
              <a:rPr lang="it-IT"/>
              <a:pPr>
                <a:defRPr/>
              </a:pPr>
              <a:t>20/03/2019</a:t>
            </a:fld>
            <a:endParaRPr lang="it-IT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35016F-73F5-4595-B9FB-E763BD6112B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/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Модель защиты детей в социуме</a:t>
            </a:r>
            <a:endParaRPr lang="de-CH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314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/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r>
              <a:rPr lang="ru-RU"/>
              <a:t>Повышение общей компетентности людей помогающих профессий (ПП), работающих с детьми и их родителями, а также воспитателей и учителей</a:t>
            </a:r>
          </a:p>
          <a:p>
            <a:pPr>
              <a:buFont typeface="Wingdings" pitchFamily="2" charset="2"/>
              <a:buNone/>
            </a:pPr>
            <a:r>
              <a:rPr lang="ru-RU"/>
              <a:t>Создание платформы для родителей с базой данных специалистов, получивших квалификацию</a:t>
            </a:r>
          </a:p>
          <a:p>
            <a:pPr>
              <a:buFont typeface="Wingdings" pitchFamily="2" charset="2"/>
              <a:buNone/>
            </a:pPr>
            <a:r>
              <a:rPr lang="ru-RU"/>
              <a:t>и образовательным контентом для повышения родительской компетентности</a:t>
            </a:r>
            <a:endParaRPr lang="it-IT"/>
          </a:p>
        </p:txBody>
      </p:sp>
      <p:pic>
        <p:nvPicPr>
          <p:cNvPr id="13316" name="Picture 2" descr="http://www.stefanobelingardi.com/wp/wp-content/uploads/2017/04/ponte-300x1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3188" y="987425"/>
            <a:ext cx="61722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Сквозные темы</a:t>
            </a:r>
            <a:br>
              <a:rPr lang="ru-RU" dirty="0"/>
            </a:br>
            <a:endParaRPr lang="de-CH" dirty="0"/>
          </a:p>
        </p:txBody>
      </p:sp>
      <p:sp>
        <p:nvSpPr>
          <p:cNvPr id="3" name="Inhaltsplatzhalter 2">
            <a:extLst/>
          </p:cNvPr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Фрагментарность опыта при травме</a:t>
            </a:r>
            <a:endParaRPr lang="de-CH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2531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564188" y="1766888"/>
            <a:ext cx="3546475" cy="4351337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Что с </a:t>
            </a:r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</a:rPr>
              <a:t>наибльшей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 вероятностью приводит к комплексным </a:t>
            </a:r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</a:rPr>
              <a:t>постравматическим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 стрессовым расстройствам?</a:t>
            </a:r>
            <a:endParaRPr lang="de-CH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Inhaltsplatzhalter 2">
            <a:extLst/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FF0000"/>
                </a:solidFill>
              </a:rPr>
              <a:t>Насилие со стороны человека,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а не несчастный случай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FF0000"/>
                </a:solidFill>
              </a:rPr>
              <a:t>В более раннем возрасте,</a:t>
            </a:r>
            <a:r>
              <a:rPr lang="ru-RU" dirty="0"/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чем в старшем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FF0000"/>
                </a:solidFill>
              </a:rPr>
              <a:t>Повторяемость, регулярность,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а не отдельный случай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FF0000"/>
                </a:solidFill>
              </a:rPr>
              <a:t>Когда насильник близкий человек,</a:t>
            </a:r>
            <a:r>
              <a:rPr lang="ru-RU" dirty="0"/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а не посторонний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FF0000"/>
                </a:solidFill>
              </a:rPr>
              <a:t>Переживание смертельного страха хуже,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чем если его не было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FF0000"/>
                </a:solidFill>
              </a:rPr>
              <a:t>Отсутствие социальной поддержки хуже,</a:t>
            </a:r>
            <a:r>
              <a:rPr lang="ru-RU" dirty="0"/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чем когда она есть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FF0000"/>
                </a:solidFill>
              </a:rPr>
              <a:t>Наличие психических заболеваний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хуже, чем их отсутствие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FF0000"/>
                </a:solidFill>
              </a:rPr>
              <a:t>Предшествующая травма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хуже, чем ее отсутствие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900" dirty="0">
                <a:solidFill>
                  <a:schemeClr val="accent1">
                    <a:lumMod val="50000"/>
                  </a:schemeClr>
                </a:solidFill>
              </a:rPr>
              <a:t>Сквозные темы</a:t>
            </a:r>
            <a:br>
              <a:rPr lang="ru-RU" sz="3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Задача помогающих специалистов усилить ресурсы и ослабить нагрузки</a:t>
            </a:r>
            <a:endParaRPr lang="de-CH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Inhaltsplatzhalt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912938"/>
            <a:ext cx="5181600" cy="4264025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Стремиться перейти из нейтральной зоны (первые контакты)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И работать в зоне, сглаживающей существующие проблемы </a:t>
            </a:r>
            <a:endParaRPr lang="de-CH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Показать, что «недостаток» может быть преимуществом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ru-RU" dirty="0"/>
          </a:p>
        </p:txBody>
      </p:sp>
      <p:sp>
        <p:nvSpPr>
          <p:cNvPr id="4" name="Inhaltsplatzhalt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2368550"/>
            <a:ext cx="5181600" cy="3808413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Усиливать действие ресурсов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Добавлять ресурсы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Отслеживать устойчивость позитивного эффекта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Сквозные темы </a:t>
            </a:r>
            <a:br>
              <a:rPr lang="ru-RU" sz="3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Люди помогающих профессий</a:t>
            </a:r>
            <a:endParaRPr lang="de-CH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Inhaltsplatzhalt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447800"/>
            <a:ext cx="5181600" cy="47291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часто остаются в нейтральной зоне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усугубляют действие негативных факторов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усиливают нагрузку, ослабляют ресурсы</a:t>
            </a:r>
            <a:endParaRPr lang="de-CH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Inhaltsplatzhalt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447800"/>
            <a:ext cx="5181600" cy="42545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Причины: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личные особенности, прошлый опыт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недостаток компетентности</a:t>
            </a:r>
            <a:endParaRPr lang="de-CH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Модель защиты детей в социуме</a:t>
            </a:r>
            <a:endParaRPr lang="de-CH" dirty="0"/>
          </a:p>
        </p:txBody>
      </p:sp>
      <p:pic>
        <p:nvPicPr>
          <p:cNvPr id="26626" name="Inhaltsplatzhalter 9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0" y="2057400"/>
            <a:ext cx="5397500" cy="3594100"/>
          </a:xfrm>
        </p:spPr>
      </p:pic>
      <p:sp>
        <p:nvSpPr>
          <p:cNvPr id="7" name="Textplatzhalter 6">
            <a:extLst/>
          </p:cNvPr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1/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Повысить компетентность людей помогающих профессий (ПП), работающих с детьми и их родителями, а также воспитателей и учителей, чтобы они могли своими действиями минимизировать риски для развития ребенка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2/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Создать интернет-платформу для родителей с базой данных специалистов, получивших квалификацию и образовательным контентом для повышения родительской компетентности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3/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Создать дополнительные места и формы работы  главным образом для родителей от момента ожидания рождения ребенка и с детьми до 4 лет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Для чтения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Видео-уроков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Для посещения всей семьей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CH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2800" dirty="0" err="1"/>
              <a:t>Mansuy</a:t>
            </a:r>
            <a:r>
              <a:rPr lang="it-IT" sz="2800" dirty="0"/>
              <a:t>, L.2015 </a:t>
            </a:r>
            <a:r>
              <a:rPr lang="ru-RU" sz="2800" dirty="0"/>
              <a:t>эпигенетика</a:t>
            </a:r>
            <a:br>
              <a:rPr lang="it-IT" sz="2800" dirty="0"/>
            </a:br>
            <a:r>
              <a:rPr lang="it-IT" sz="2800" dirty="0" err="1"/>
              <a:t>Unfried</a:t>
            </a:r>
            <a:r>
              <a:rPr lang="it-IT" sz="2800" dirty="0"/>
              <a:t>, N 2014</a:t>
            </a:r>
            <a:r>
              <a:rPr lang="ru-RU" sz="2800" dirty="0"/>
              <a:t> унаследованные травмы</a:t>
            </a:r>
            <a:endParaRPr lang="de-CH" sz="2800" dirty="0"/>
          </a:p>
        </p:txBody>
      </p:sp>
      <p:pic>
        <p:nvPicPr>
          <p:cNvPr id="27650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183188" y="1371600"/>
            <a:ext cx="6172200" cy="4105275"/>
          </a:xfrm>
        </p:spPr>
      </p:pic>
      <p:sp>
        <p:nvSpPr>
          <p:cNvPr id="27651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/>
              <a:t>Травматический опыт в доречевом периоде оставляет глубокие шрамы</a:t>
            </a:r>
            <a:r>
              <a:rPr lang="ru-RU">
                <a:latin typeface="Arial" charset="0"/>
              </a:rPr>
              <a:t> на телесном уровне и на уровне органических изменений головного мозга.</a:t>
            </a:r>
          </a:p>
          <a:p>
            <a:endParaRPr lang="ru-RU">
              <a:latin typeface="Arial" charset="0"/>
            </a:endParaRPr>
          </a:p>
          <a:p>
            <a:r>
              <a:rPr lang="ru-RU">
                <a:latin typeface="Arial" charset="0"/>
              </a:rPr>
              <a:t>Симптомы посттравматического стрессы у маленьких детей часто принимают за задержку развития или соматические заболевания.</a:t>
            </a:r>
          </a:p>
          <a:p>
            <a:endParaRPr lang="ru-RU">
              <a:latin typeface="Arial" charset="0"/>
            </a:endParaRPr>
          </a:p>
          <a:p>
            <a:r>
              <a:rPr lang="ru-RU">
                <a:latin typeface="Arial" charset="0"/>
              </a:rPr>
              <a:t>Влияние ранней травматизации передается через несколько поколений.</a:t>
            </a:r>
            <a:endParaRPr lang="de-CH">
              <a:latin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Мы рассмотрим конкретные примеры</a:t>
            </a:r>
            <a:endParaRPr lang="de-CH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8674" name="Inhaltsplatzhalt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1825625"/>
            <a:ext cx="4630738" cy="4352925"/>
          </a:xfrm>
        </p:spPr>
      </p:pic>
      <p:sp>
        <p:nvSpPr>
          <p:cNvPr id="5" name="Inhaltsplatzhalter 4">
            <a:extLst/>
          </p:cNvPr>
          <p:cNvSpPr>
            <a:spLocks noGrp="1"/>
          </p:cNvSpPr>
          <p:nvPr>
            <p:ph sz="half" idx="2"/>
          </p:nvPr>
        </p:nvSpPr>
        <p:spPr/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Зачем лечебному педагогу знать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какие события приводят к психической травме, а что к нарушениям развития?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Аутизм и нарушения привязанности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Множественные нарушения развития</a:t>
            </a:r>
            <a:endParaRPr lang="de-CH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sz="4000">
                <a:solidFill>
                  <a:srgbClr val="FF0000"/>
                </a:solidFill>
                <a:latin typeface="Arial" charset="0"/>
              </a:rPr>
            </a:br>
            <a:r>
              <a:rPr lang="ru-RU" sz="4000">
                <a:solidFill>
                  <a:srgbClr val="FF0000"/>
                </a:solidFill>
              </a:rPr>
              <a:t>Пример. Мама одна с ребенком</a:t>
            </a:r>
            <a:br>
              <a:rPr lang="ru-RU" sz="4000">
                <a:solidFill>
                  <a:srgbClr val="FF0000"/>
                </a:solidFill>
              </a:rPr>
            </a:br>
            <a:endParaRPr lang="de-CH" sz="4000">
              <a:solidFill>
                <a:srgbClr val="FF0000"/>
              </a:solidFill>
            </a:endParaRPr>
          </a:p>
        </p:txBody>
      </p:sp>
      <p:sp>
        <p:nvSpPr>
          <p:cNvPr id="31746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r>
              <a:rPr lang="ru-RU"/>
              <a:t>мать-одиночка</a:t>
            </a:r>
            <a:endParaRPr lang="en-US"/>
          </a:p>
          <a:p>
            <a:pPr>
              <a:buFont typeface="Arial" charset="0"/>
              <a:buNone/>
            </a:pPr>
            <a:r>
              <a:rPr lang="ru-RU"/>
              <a:t>неполная семья</a:t>
            </a:r>
          </a:p>
          <a:p>
            <a:pPr>
              <a:buFont typeface="Arial" charset="0"/>
              <a:buNone/>
            </a:pPr>
            <a:r>
              <a:rPr lang="ru-RU"/>
              <a:t>безотцовщина</a:t>
            </a:r>
          </a:p>
          <a:p>
            <a:endParaRPr lang="ru-RU"/>
          </a:p>
          <a:p>
            <a:endParaRPr lang="ru-RU"/>
          </a:p>
          <a:p>
            <a:endParaRPr lang="de-CH"/>
          </a:p>
        </p:txBody>
      </p:sp>
      <p:sp>
        <p:nvSpPr>
          <p:cNvPr id="31747" name="Inhaltsplatzhalt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r>
              <a:rPr lang="ru-RU"/>
              <a:t>Какие преимущества</a:t>
            </a:r>
            <a:endParaRPr lang="en-US"/>
          </a:p>
          <a:p>
            <a:pPr>
              <a:buFont typeface="Arial" charset="0"/>
              <a:buNone/>
            </a:pPr>
            <a:r>
              <a:rPr lang="ru-RU">
                <a:latin typeface="Arial" charset="0"/>
              </a:rPr>
              <a:t>м</a:t>
            </a:r>
            <a:r>
              <a:rPr lang="ru-RU"/>
              <a:t>ожно</a:t>
            </a:r>
            <a:endParaRPr lang="en-US"/>
          </a:p>
          <a:p>
            <a:pPr>
              <a:buFont typeface="Arial" charset="0"/>
              <a:buNone/>
            </a:pPr>
            <a:r>
              <a:rPr lang="ru-RU"/>
              <a:t>извлечь из этой ситуации?</a:t>
            </a:r>
            <a:endParaRPr lang="de-CH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Задача повышения квалификации не только когнитивная и информационная</a:t>
            </a:r>
            <a:endParaRPr lang="de-CH"/>
          </a:p>
        </p:txBody>
      </p:sp>
      <p:sp>
        <p:nvSpPr>
          <p:cNvPr id="3" name="Inhaltsplatzhalter 2">
            <a:extLst/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/>
          </a:p>
          <a:p>
            <a:pPr>
              <a:buFont typeface="Arial" charset="0"/>
              <a:buNone/>
            </a:pPr>
            <a:r>
              <a:rPr lang="ru-RU"/>
              <a:t>Обучение ориентировано на приобретение нового опыта</a:t>
            </a:r>
          </a:p>
          <a:p>
            <a:pPr>
              <a:buFont typeface="Arial" charset="0"/>
              <a:buNone/>
            </a:pPr>
            <a:r>
              <a:rPr lang="ru-RU"/>
              <a:t>Опыт ориентирован на построение более близких отношений с самим собой</a:t>
            </a:r>
          </a:p>
          <a:p>
            <a:pPr>
              <a:buFont typeface="Arial" charset="0"/>
              <a:buNone/>
            </a:pPr>
            <a:r>
              <a:rPr lang="ru-RU"/>
              <a:t>Контакт с собой – основа контакта с другими</a:t>
            </a:r>
          </a:p>
          <a:p>
            <a:pPr>
              <a:buFont typeface="Arial" charset="0"/>
              <a:buNone/>
            </a:pPr>
            <a:r>
              <a:rPr lang="ru-RU"/>
              <a:t>В основе контакта лежит процесс диалога, который препятствует </a:t>
            </a:r>
          </a:p>
          <a:p>
            <a:pPr>
              <a:buFont typeface="Arial" charset="0"/>
              <a:buNone/>
            </a:pPr>
            <a:r>
              <a:rPr lang="ru-RU"/>
              <a:t>   коммуникации с помощью одних только социальных ролей</a:t>
            </a:r>
          </a:p>
          <a:p>
            <a:pPr>
              <a:buFont typeface="Arial" charset="0"/>
              <a:buNone/>
            </a:pPr>
            <a:r>
              <a:rPr lang="ru-RU"/>
              <a:t>Появляется мотивация помочь людям справиться с ситуациями, с которыми самим не удалось справиться. </a:t>
            </a:r>
            <a:endParaRPr lang="de-CH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el 4"/>
          <p:cNvSpPr>
            <a:spLocks noGrp="1"/>
          </p:cNvSpPr>
          <p:nvPr>
            <p:ph type="title"/>
          </p:nvPr>
        </p:nvSpPr>
        <p:spPr>
          <a:xfrm>
            <a:off x="1447800" y="123825"/>
            <a:ext cx="7980363" cy="1154113"/>
          </a:xfrm>
        </p:spPr>
        <p:txBody>
          <a:bodyPr/>
          <a:lstStyle/>
          <a:p>
            <a:r>
              <a:rPr lang="ru-RU" sz="2800"/>
              <a:t>Еще до рождения социум влияет на развитие ребенка. </a:t>
            </a:r>
            <a:endParaRPr lang="de-CH" sz="2800"/>
          </a:p>
        </p:txBody>
      </p:sp>
      <p:pic>
        <p:nvPicPr>
          <p:cNvPr id="34818" name="Inhaltsplatzhalter 10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790950" y="1030288"/>
            <a:ext cx="4389438" cy="5321300"/>
          </a:xfrm>
        </p:spPr>
      </p:pic>
      <p:sp>
        <p:nvSpPr>
          <p:cNvPr id="12" name="Textplatzhalter 11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1447800" y="2128838"/>
            <a:ext cx="9355138" cy="4492625"/>
          </a:xfrm>
        </p:spPr>
        <p:txBody>
          <a:bodyPr rtlCol="0">
            <a:normAutofit fontScale="550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</a:rPr>
              <a:t>Крона </a:t>
            </a:r>
            <a:r>
              <a:rPr lang="ru-RU" sz="1500" dirty="0">
                <a:solidFill>
                  <a:schemeClr val="accent2">
                    <a:lumMod val="50000"/>
                  </a:schemeClr>
                </a:solidFill>
              </a:rPr>
              <a:t>– социальные связи вне семьи.                                                                                                                                            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500" dirty="0">
                <a:solidFill>
                  <a:schemeClr val="accent2">
                    <a:lumMod val="50000"/>
                  </a:schemeClr>
                </a:solidFill>
              </a:rPr>
              <a:t>Помогающие специалисты  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500" dirty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500" dirty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500" dirty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500" dirty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500" dirty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500" dirty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300" dirty="0">
                <a:solidFill>
                  <a:schemeClr val="accent2">
                    <a:lumMod val="50000"/>
                  </a:schemeClr>
                </a:solidFill>
              </a:rPr>
              <a:t>Ствол</a:t>
            </a:r>
            <a:r>
              <a:rPr lang="ru-RU" sz="1500" dirty="0">
                <a:solidFill>
                  <a:schemeClr val="accent2">
                    <a:lumMod val="50000"/>
                  </a:schemeClr>
                </a:solidFill>
              </a:rPr>
              <a:t> – семья (два человека тоже семья).                                                                                              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500" dirty="0">
                <a:solidFill>
                  <a:schemeClr val="accent2">
                    <a:lumMod val="50000"/>
                  </a:schemeClr>
                </a:solidFill>
              </a:rPr>
              <a:t>Помогающие специалисты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500" dirty="0">
                <a:solidFill>
                  <a:schemeClr val="accent2">
                    <a:lumMod val="50000"/>
                  </a:schemeClr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500" dirty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500" dirty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500" dirty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500" dirty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600" dirty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600" dirty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</a:rPr>
              <a:t>Корни</a:t>
            </a:r>
            <a:r>
              <a:rPr lang="ru-RU" sz="1500" dirty="0">
                <a:solidFill>
                  <a:schemeClr val="accent2">
                    <a:lumMod val="50000"/>
                  </a:schemeClr>
                </a:solidFill>
              </a:rPr>
              <a:t> – генетический, перинатальный, эпигенетический багаж.                                                                                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500" dirty="0">
                <a:solidFill>
                  <a:schemeClr val="accent2">
                    <a:lumMod val="50000"/>
                  </a:schemeClr>
                </a:solidFill>
              </a:rPr>
              <a:t>Помогающие специалисты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5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5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5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CH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>
              <a:latin typeface="Arial" charset="0"/>
            </a:endParaRPr>
          </a:p>
        </p:txBody>
      </p:sp>
      <p:pic>
        <p:nvPicPr>
          <p:cNvPr id="14338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43538" y="457200"/>
            <a:ext cx="4195762" cy="5403850"/>
          </a:xfrm>
        </p:spPr>
      </p:pic>
      <p:sp>
        <p:nvSpPr>
          <p:cNvPr id="14339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>
              <a:latin typeface="Arial" charset="0"/>
            </a:endParaRPr>
          </a:p>
          <a:p>
            <a:endParaRPr lang="de-CH">
              <a:latin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/>
          </p:cNvPr>
          <p:cNvGraphicFramePr/>
          <p:nvPr/>
        </p:nvGraphicFramePr>
        <p:xfrm>
          <a:off x="2032000" y="86412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871538" y="487363"/>
            <a:ext cx="3708400" cy="9429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/>
              <a:t>Основные принципы модели защиты детей в социуме</a:t>
            </a:r>
            <a:r>
              <a:rPr lang="fr-CH" sz="2800" dirty="0"/>
              <a:t> </a:t>
            </a:r>
            <a:endParaRPr lang="it-IT" sz="2800" dirty="0"/>
          </a:p>
        </p:txBody>
      </p:sp>
      <p:graphicFrame>
        <p:nvGraphicFramePr>
          <p:cNvPr id="4" name="Content Placeholder 3">
            <a:extLst/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1" y="700644"/>
          <a:ext cx="12192000" cy="6157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3316288" y="48736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/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410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sz="3200"/>
          </a:p>
        </p:txBody>
      </p:sp>
      <p:sp>
        <p:nvSpPr>
          <p:cNvPr id="17411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/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Сквозные темы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Динамическая модель развития</a:t>
            </a:r>
            <a:endParaRPr lang="de-CH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434" name="Textplatzhalt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Als 1982, Brazelton, 1984</a:t>
            </a:r>
            <a:endParaRPr lang="de-CH"/>
          </a:p>
        </p:txBody>
      </p:sp>
      <p:graphicFrame>
        <p:nvGraphicFramePr>
          <p:cNvPr id="4" name="Content Placeholder 3">
            <a:extLst/>
          </p:cNvPr>
          <p:cNvGraphicFramePr>
            <a:graphicFrameLocks noGrp="1"/>
          </p:cNvGraphicFramePr>
          <p:nvPr>
            <p:ph sz="half" idx="2"/>
          </p:nvPr>
        </p:nvGraphicFramePr>
        <p:xfrm>
          <a:off x="839788" y="2505075"/>
          <a:ext cx="5157787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436" name="Textplatzhalt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/>
              <a:t>            Als, 1982</a:t>
            </a:r>
            <a:endParaRPr lang="de-CH"/>
          </a:p>
        </p:txBody>
      </p:sp>
      <p:pic>
        <p:nvPicPr>
          <p:cNvPr id="18437" name="Inhaltsplatzhalter 6"/>
          <p:cNvPicPr>
            <a:picLocks noGrp="1" noChangeAspect="1"/>
          </p:cNvPicPr>
          <p:nvPr>
            <p:ph sz="quarter" idx="4"/>
          </p:nvPr>
        </p:nvPicPr>
        <p:blipFill>
          <a:blip r:embed="rId7"/>
          <a:srcRect/>
          <a:stretch>
            <a:fillRect/>
          </a:stretch>
        </p:blipFill>
        <p:spPr>
          <a:xfrm>
            <a:off x="7075488" y="2498725"/>
            <a:ext cx="3376612" cy="3690938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/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ru-RU" dirty="0"/>
            </a:br>
            <a:br>
              <a:rPr lang="ru-RU" dirty="0"/>
            </a:br>
            <a:r>
              <a:rPr lang="ru-RU" sz="4900" dirty="0">
                <a:solidFill>
                  <a:schemeClr val="accent1">
                    <a:lumMod val="50000"/>
                  </a:schemeClr>
                </a:solidFill>
              </a:rPr>
              <a:t>Сквозные темы</a:t>
            </a:r>
            <a:br>
              <a:rPr lang="ru-RU" sz="4900" dirty="0"/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4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уровная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наблюдаемой поведенческой системы находятся в постоянном </a:t>
            </a:r>
            <a:br>
              <a:rPr lang="ru-RU" sz="2000" dirty="0"/>
            </a:br>
            <a:br>
              <a:rPr lang="ru-RU" sz="2000" dirty="0"/>
            </a:br>
            <a:br>
              <a:rPr lang="ru-RU" dirty="0"/>
            </a:br>
            <a:endParaRPr lang="de-CH" dirty="0"/>
          </a:p>
        </p:txBody>
      </p:sp>
      <p:sp>
        <p:nvSpPr>
          <p:cNvPr id="6" name="Inhaltsplatzhalter 5">
            <a:extLst/>
          </p:cNvPr>
          <p:cNvSpPr>
            <a:spLocks noGrp="1"/>
          </p:cNvSpPr>
          <p:nvPr>
            <p:ph sz="half" idx="1"/>
          </p:nvPr>
        </p:nvSpPr>
        <p:spPr/>
        <p:txBody>
          <a:bodyPr rtlCol="0">
            <a:normAutofit fontScale="700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Модель развития базируется на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стабилизации</a:t>
            </a:r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способности ребенка к концентрации</a:t>
            </a:r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посредством</a:t>
            </a:r>
            <a:endParaRPr lang="de-CH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сензитивного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эмоционального общения </a:t>
            </a:r>
            <a:endParaRPr lang="de-CH" dirty="0">
              <a:solidFill>
                <a:schemeClr val="accent1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Автономная 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</a:rPr>
              <a:t>(температура тела, дыхание, кровообращение, пищеварение)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Моторная 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</a:rPr>
              <a:t>(энергетический баланс, тонус, положение тела)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Сон/бодрствование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Внимание</a:t>
            </a:r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и социальная восприимчивость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dirty="0"/>
          </a:p>
        </p:txBody>
      </p:sp>
      <p:sp>
        <p:nvSpPr>
          <p:cNvPr id="2" name="Inhaltsplatzhalter 1">
            <a:extLst/>
          </p:cNvPr>
          <p:cNvSpPr>
            <a:spLocks noGrp="1"/>
          </p:cNvSpPr>
          <p:nvPr>
            <p:ph sz="half" idx="2"/>
          </p:nvPr>
        </p:nvSpPr>
        <p:spPr/>
        <p:txBody>
          <a:bodyPr rtlCol="0">
            <a:normAutofit fontScale="700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Системы находятся в постоянном взаимодействии друг с другом и с внешним миром</a:t>
            </a:r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Они стабилизируются в процессе развития в определенной последовательности.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400" dirty="0">
                <a:solidFill>
                  <a:schemeClr val="accent1">
                    <a:lumMod val="50000"/>
                  </a:schemeClr>
                </a:solidFill>
              </a:rPr>
              <a:t>Сквозные темы</a:t>
            </a:r>
            <a:br>
              <a:rPr lang="ru-RU" sz="4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Насилие может быть</a:t>
            </a:r>
            <a:endParaRPr lang="de-CH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Inhaltsplatzhalter 2">
            <a:extLst/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Степень тяжести последствий опыта насилия очень сильно зависит от возраста и актуальных на тот период времени задач развития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Эти дети находятся в постоянном страхе перед всем и вынуждены бросить все свои силы и внимание, чтобы выживать, даже когда травматичные события уже позади</a:t>
            </a:r>
          </a:p>
        </p:txBody>
      </p:sp>
      <p:sp>
        <p:nvSpPr>
          <p:cNvPr id="4" name="Textplatzhalter 3">
            <a:extLst/>
          </p:cNvPr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Причинением физического, душевного, сексуального вреда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А также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Игнорированием на физическом или душевном уровне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/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Сквозные темы</a:t>
            </a:r>
            <a:br>
              <a:rPr lang="ru-RU" dirty="0"/>
            </a:br>
            <a:endParaRPr lang="de-CH" dirty="0"/>
          </a:p>
        </p:txBody>
      </p:sp>
      <p:sp>
        <p:nvSpPr>
          <p:cNvPr id="6" name="Inhaltsplatzhalter 5">
            <a:extLst/>
          </p:cNvPr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Диалог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Контакт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Эмпатия</a:t>
            </a:r>
            <a:endParaRPr lang="de-CH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1507" name="Inhaltsplatzhalter 8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344863" y="1825625"/>
            <a:ext cx="4010025" cy="4351338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687</Words>
  <Application>Microsoft Office PowerPoint</Application>
  <PresentationFormat>Широкоэкранный</PresentationFormat>
  <Paragraphs>168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Office Theme</vt:lpstr>
      <vt:lpstr>Модель защиты детей в социуме</vt:lpstr>
      <vt:lpstr>Презентация PowerPoint</vt:lpstr>
      <vt:lpstr>Презентация PowerPoint</vt:lpstr>
      <vt:lpstr>Основные принципы модели защиты детей в социуме </vt:lpstr>
      <vt:lpstr>Презентация PowerPoint</vt:lpstr>
      <vt:lpstr>Сквозные темы Динамическая модель развития</vt:lpstr>
      <vt:lpstr>  Сквозные темы 4 уровная наблюдаемой поведенческой системы находятся в постоянном    </vt:lpstr>
      <vt:lpstr>Сквозные темы Насилие может быть</vt:lpstr>
      <vt:lpstr>Сквозные темы </vt:lpstr>
      <vt:lpstr>Сквозные темы </vt:lpstr>
      <vt:lpstr>Что с наибльшей вероятностью приводит к комплексным постравматическим стрессовым расстройствам?</vt:lpstr>
      <vt:lpstr>Сквозные темы Задача помогающих специалистов усилить ресурсы и ослабить нагрузки</vt:lpstr>
      <vt:lpstr>Сквозные темы  Люди помогающих профессий</vt:lpstr>
      <vt:lpstr>Модель защиты детей в социуме</vt:lpstr>
      <vt:lpstr>Mansuy, L.2015 эпигенетика Unfried, N 2014 унаследованные травмы</vt:lpstr>
      <vt:lpstr>Мы рассмотрим конкретные примеры</vt:lpstr>
      <vt:lpstr> Пример. Мама одна с ребенком </vt:lpstr>
      <vt:lpstr>Задача повышения квалификации не только когнитивная и информационная</vt:lpstr>
      <vt:lpstr>Еще до рождения социум влияет на развитие ребенка.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Екатерина Мурадян</cp:lastModifiedBy>
  <cp:revision>132</cp:revision>
  <dcterms:created xsi:type="dcterms:W3CDTF">2019-01-18T10:37:49Z</dcterms:created>
  <dcterms:modified xsi:type="dcterms:W3CDTF">2019-03-20T14:29:53Z</dcterms:modified>
</cp:coreProperties>
</file>