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  <p:sldMasterId id="2147483685" r:id="rId2"/>
    <p:sldMasterId id="2147483724" r:id="rId3"/>
    <p:sldMasterId id="2147483737" r:id="rId4"/>
  </p:sldMasterIdLst>
  <p:notesMasterIdLst>
    <p:notesMasterId r:id="rId16"/>
  </p:notesMasterIdLst>
  <p:sldIdLst>
    <p:sldId id="257" r:id="rId5"/>
    <p:sldId id="329" r:id="rId6"/>
    <p:sldId id="326" r:id="rId7"/>
    <p:sldId id="327" r:id="rId8"/>
    <p:sldId id="331" r:id="rId9"/>
    <p:sldId id="330" r:id="rId10"/>
    <p:sldId id="316" r:id="rId11"/>
    <p:sldId id="317" r:id="rId12"/>
    <p:sldId id="303" r:id="rId13"/>
    <p:sldId id="328" r:id="rId14"/>
    <p:sldId id="277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6187" autoAdjust="0"/>
  </p:normalViewPr>
  <p:slideViewPr>
    <p:cSldViewPr snapToGrid="0">
      <p:cViewPr varScale="1">
        <p:scale>
          <a:sx n="63" d="100"/>
          <a:sy n="63" d="100"/>
        </p:scale>
        <p:origin x="612" y="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A89738-A3C3-4DB8-A6E1-768602EEE12C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7449AA4-5CEE-492F-9A86-09FE2820A2BD}">
      <dgm:prSet phldrT="[Текст]" custT="1"/>
      <dgm:spPr/>
      <dgm:t>
        <a:bodyPr/>
        <a:lstStyle/>
        <a:p>
          <a:r>
            <a: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учащийся с РАС</a:t>
          </a:r>
        </a:p>
      </dgm:t>
    </dgm:pt>
    <dgm:pt modelId="{D02DEC8D-7A1E-4937-A462-94D79B6EBE49}" type="parTrans" cxnId="{AECDF180-AC47-494B-8594-873B8CC56642}">
      <dgm:prSet/>
      <dgm:spPr/>
      <dgm:t>
        <a:bodyPr/>
        <a:lstStyle/>
        <a:p>
          <a:endParaRPr lang="ru-RU"/>
        </a:p>
      </dgm:t>
    </dgm:pt>
    <dgm:pt modelId="{E1CF9CAA-1A55-4A6F-A2CD-DA299C57FE59}" type="sibTrans" cxnId="{AECDF180-AC47-494B-8594-873B8CC56642}">
      <dgm:prSet/>
      <dgm:spPr/>
      <dgm:t>
        <a:bodyPr/>
        <a:lstStyle/>
        <a:p>
          <a:endParaRPr lang="ru-RU"/>
        </a:p>
      </dgm:t>
    </dgm:pt>
    <dgm:pt modelId="{0538DF31-9375-45B9-9991-7A628F062CD9}">
      <dgm:prSet phldrT="[Текст]" custT="1"/>
      <dgm:spPr/>
      <dgm:t>
        <a:bodyPr/>
        <a:lstStyle/>
        <a:p>
          <a:r>
            <a: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семья</a:t>
          </a:r>
        </a:p>
      </dgm:t>
    </dgm:pt>
    <dgm:pt modelId="{17B2C36B-A3D8-46B8-B185-8505459F2124}" type="parTrans" cxnId="{3A0E7818-F0DF-4094-890C-257823333D83}">
      <dgm:prSet/>
      <dgm:spPr/>
      <dgm:t>
        <a:bodyPr/>
        <a:lstStyle/>
        <a:p>
          <a:endParaRPr lang="ru-RU"/>
        </a:p>
      </dgm:t>
    </dgm:pt>
    <dgm:pt modelId="{59B226A6-F7CC-4CE7-8186-36E4E701AC95}" type="sibTrans" cxnId="{3A0E7818-F0DF-4094-890C-257823333D83}">
      <dgm:prSet/>
      <dgm:spPr/>
      <dgm:t>
        <a:bodyPr/>
        <a:lstStyle/>
        <a:p>
          <a:endParaRPr lang="ru-RU"/>
        </a:p>
      </dgm:t>
    </dgm:pt>
    <dgm:pt modelId="{EE142687-0142-45B1-9726-810777FDAC5F}">
      <dgm:prSet phldrT="[Текст]" custT="1"/>
      <dgm:spPr/>
      <dgm:t>
        <a:bodyPr/>
        <a:lstStyle/>
        <a:p>
          <a:r>
            <a: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команда педагогов</a:t>
          </a:r>
        </a:p>
      </dgm:t>
    </dgm:pt>
    <dgm:pt modelId="{325FDA03-1854-4719-BAF0-94F97A06F28C}" type="parTrans" cxnId="{543901A3-C7D3-4105-8B2A-AF7FDA58798F}">
      <dgm:prSet/>
      <dgm:spPr/>
      <dgm:t>
        <a:bodyPr/>
        <a:lstStyle/>
        <a:p>
          <a:endParaRPr lang="ru-RU"/>
        </a:p>
      </dgm:t>
    </dgm:pt>
    <dgm:pt modelId="{5CCC865C-FBD6-4EB9-B236-CBA6468555AE}" type="sibTrans" cxnId="{543901A3-C7D3-4105-8B2A-AF7FDA58798F}">
      <dgm:prSet/>
      <dgm:spPr/>
      <dgm:t>
        <a:bodyPr/>
        <a:lstStyle/>
        <a:p>
          <a:endParaRPr lang="ru-RU"/>
        </a:p>
      </dgm:t>
    </dgm:pt>
    <dgm:pt modelId="{F389CBC4-669E-4193-B034-3A206A556711}">
      <dgm:prSet phldrT="[Текст]" custT="1"/>
      <dgm:spPr/>
      <dgm:t>
        <a:bodyPr/>
        <a:lstStyle/>
        <a:p>
          <a:r>
            <a:rPr lang="ru-RU" sz="24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образова</a:t>
          </a:r>
          <a:r>
            <a: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-тельная среда</a:t>
          </a:r>
        </a:p>
      </dgm:t>
    </dgm:pt>
    <dgm:pt modelId="{78AF2011-A1E0-48A9-A573-BB18ABEA77DD}" type="parTrans" cxnId="{ECC9C9CD-CDD5-4D56-84B4-1B032B96CE64}">
      <dgm:prSet/>
      <dgm:spPr/>
      <dgm:t>
        <a:bodyPr/>
        <a:lstStyle/>
        <a:p>
          <a:endParaRPr lang="ru-RU"/>
        </a:p>
      </dgm:t>
    </dgm:pt>
    <dgm:pt modelId="{CB310934-F38F-4142-84BE-4CB0DC4BC677}" type="sibTrans" cxnId="{ECC9C9CD-CDD5-4D56-84B4-1B032B96CE64}">
      <dgm:prSet/>
      <dgm:spPr/>
      <dgm:t>
        <a:bodyPr/>
        <a:lstStyle/>
        <a:p>
          <a:endParaRPr lang="ru-RU"/>
        </a:p>
      </dgm:t>
    </dgm:pt>
    <dgm:pt modelId="{A2E875D5-045B-46E7-9272-0159FB13CA17}" type="pres">
      <dgm:prSet presAssocID="{DCA89738-A3C3-4DB8-A6E1-768602EEE12C}" presName="matrix" presStyleCnt="0">
        <dgm:presLayoutVars>
          <dgm:chMax val="1"/>
          <dgm:dir/>
          <dgm:resizeHandles val="exact"/>
        </dgm:presLayoutVars>
      </dgm:prSet>
      <dgm:spPr/>
    </dgm:pt>
    <dgm:pt modelId="{F56C5B89-2B5C-4642-A2EB-1BB40823519A}" type="pres">
      <dgm:prSet presAssocID="{DCA89738-A3C3-4DB8-A6E1-768602EEE12C}" presName="diamond" presStyleLbl="bgShp" presStyleIdx="0" presStyleCnt="1"/>
      <dgm:spPr/>
    </dgm:pt>
    <dgm:pt modelId="{6C9E454C-B826-438B-9965-5501089A5217}" type="pres">
      <dgm:prSet presAssocID="{DCA89738-A3C3-4DB8-A6E1-768602EEE12C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F66B8433-69C9-4587-8A5E-13E4FCC3AEB8}" type="pres">
      <dgm:prSet presAssocID="{DCA89738-A3C3-4DB8-A6E1-768602EEE12C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8DCCD926-6616-4DBB-B0BD-97E0046F4545}" type="pres">
      <dgm:prSet presAssocID="{DCA89738-A3C3-4DB8-A6E1-768602EEE12C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52843266-28E8-4CB7-A0BD-EC8DF4907F0E}" type="pres">
      <dgm:prSet presAssocID="{DCA89738-A3C3-4DB8-A6E1-768602EEE12C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3A0E7818-F0DF-4094-890C-257823333D83}" srcId="{DCA89738-A3C3-4DB8-A6E1-768602EEE12C}" destId="{0538DF31-9375-45B9-9991-7A628F062CD9}" srcOrd="1" destOrd="0" parTransId="{17B2C36B-A3D8-46B8-B185-8505459F2124}" sibTransId="{59B226A6-F7CC-4CE7-8186-36E4E701AC95}"/>
    <dgm:cxn modelId="{2F47CD60-F51F-4199-B3F1-FE17E5C858CB}" type="presOf" srcId="{DCA89738-A3C3-4DB8-A6E1-768602EEE12C}" destId="{A2E875D5-045B-46E7-9272-0159FB13CA17}" srcOrd="0" destOrd="0" presId="urn:microsoft.com/office/officeart/2005/8/layout/matrix3"/>
    <dgm:cxn modelId="{AECDF180-AC47-494B-8594-873B8CC56642}" srcId="{DCA89738-A3C3-4DB8-A6E1-768602EEE12C}" destId="{27449AA4-5CEE-492F-9A86-09FE2820A2BD}" srcOrd="0" destOrd="0" parTransId="{D02DEC8D-7A1E-4937-A462-94D79B6EBE49}" sibTransId="{E1CF9CAA-1A55-4A6F-A2CD-DA299C57FE59}"/>
    <dgm:cxn modelId="{543901A3-C7D3-4105-8B2A-AF7FDA58798F}" srcId="{DCA89738-A3C3-4DB8-A6E1-768602EEE12C}" destId="{EE142687-0142-45B1-9726-810777FDAC5F}" srcOrd="2" destOrd="0" parTransId="{325FDA03-1854-4719-BAF0-94F97A06F28C}" sibTransId="{5CCC865C-FBD6-4EB9-B236-CBA6468555AE}"/>
    <dgm:cxn modelId="{0FFA72BC-7FD5-447E-9965-0A3104877407}" type="presOf" srcId="{F389CBC4-669E-4193-B034-3A206A556711}" destId="{52843266-28E8-4CB7-A0BD-EC8DF4907F0E}" srcOrd="0" destOrd="0" presId="urn:microsoft.com/office/officeart/2005/8/layout/matrix3"/>
    <dgm:cxn modelId="{ECC9C9CD-CDD5-4D56-84B4-1B032B96CE64}" srcId="{DCA89738-A3C3-4DB8-A6E1-768602EEE12C}" destId="{F389CBC4-669E-4193-B034-3A206A556711}" srcOrd="3" destOrd="0" parTransId="{78AF2011-A1E0-48A9-A573-BB18ABEA77DD}" sibTransId="{CB310934-F38F-4142-84BE-4CB0DC4BC677}"/>
    <dgm:cxn modelId="{24C886D5-6688-4BB7-92BC-B5DEBC4E03E1}" type="presOf" srcId="{27449AA4-5CEE-492F-9A86-09FE2820A2BD}" destId="{6C9E454C-B826-438B-9965-5501089A5217}" srcOrd="0" destOrd="0" presId="urn:microsoft.com/office/officeart/2005/8/layout/matrix3"/>
    <dgm:cxn modelId="{F61F62EF-B4CD-4DF7-923B-4BF45FB7A8D5}" type="presOf" srcId="{EE142687-0142-45B1-9726-810777FDAC5F}" destId="{8DCCD926-6616-4DBB-B0BD-97E0046F4545}" srcOrd="0" destOrd="0" presId="urn:microsoft.com/office/officeart/2005/8/layout/matrix3"/>
    <dgm:cxn modelId="{7ACB56FE-482B-4B87-92FA-F3233F02D5BC}" type="presOf" srcId="{0538DF31-9375-45B9-9991-7A628F062CD9}" destId="{F66B8433-69C9-4587-8A5E-13E4FCC3AEB8}" srcOrd="0" destOrd="0" presId="urn:microsoft.com/office/officeart/2005/8/layout/matrix3"/>
    <dgm:cxn modelId="{F1E926DE-29B5-459B-8618-939AD5D6CB12}" type="presParOf" srcId="{A2E875D5-045B-46E7-9272-0159FB13CA17}" destId="{F56C5B89-2B5C-4642-A2EB-1BB40823519A}" srcOrd="0" destOrd="0" presId="urn:microsoft.com/office/officeart/2005/8/layout/matrix3"/>
    <dgm:cxn modelId="{FDC3732D-A389-4D6B-89E9-1B37CD392713}" type="presParOf" srcId="{A2E875D5-045B-46E7-9272-0159FB13CA17}" destId="{6C9E454C-B826-438B-9965-5501089A5217}" srcOrd="1" destOrd="0" presId="urn:microsoft.com/office/officeart/2005/8/layout/matrix3"/>
    <dgm:cxn modelId="{E8F90443-CAE1-49FD-9CE1-99A3A600D5FC}" type="presParOf" srcId="{A2E875D5-045B-46E7-9272-0159FB13CA17}" destId="{F66B8433-69C9-4587-8A5E-13E4FCC3AEB8}" srcOrd="2" destOrd="0" presId="urn:microsoft.com/office/officeart/2005/8/layout/matrix3"/>
    <dgm:cxn modelId="{206D1F11-1D48-49D0-8692-BC5FE26AA628}" type="presParOf" srcId="{A2E875D5-045B-46E7-9272-0159FB13CA17}" destId="{8DCCD926-6616-4DBB-B0BD-97E0046F4545}" srcOrd="3" destOrd="0" presId="urn:microsoft.com/office/officeart/2005/8/layout/matrix3"/>
    <dgm:cxn modelId="{A48348AB-BF8D-41D7-B08E-5014506C1675}" type="presParOf" srcId="{A2E875D5-045B-46E7-9272-0159FB13CA17}" destId="{52843266-28E8-4CB7-A0BD-EC8DF4907F0E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6C5B89-2B5C-4642-A2EB-1BB40823519A}">
      <dsp:nvSpPr>
        <dsp:cNvPr id="0" name=""/>
        <dsp:cNvSpPr/>
      </dsp:nvSpPr>
      <dsp:spPr>
        <a:xfrm>
          <a:off x="3100387" y="0"/>
          <a:ext cx="4765674" cy="4765674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9E454C-B826-438B-9965-5501089A5217}">
      <dsp:nvSpPr>
        <dsp:cNvPr id="0" name=""/>
        <dsp:cNvSpPr/>
      </dsp:nvSpPr>
      <dsp:spPr>
        <a:xfrm>
          <a:off x="3553126" y="452739"/>
          <a:ext cx="1858613" cy="18586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учащийся с РАС</a:t>
          </a:r>
        </a:p>
      </dsp:txBody>
      <dsp:txXfrm>
        <a:off x="3643856" y="543469"/>
        <a:ext cx="1677153" cy="1677153"/>
      </dsp:txXfrm>
    </dsp:sp>
    <dsp:sp modelId="{F66B8433-69C9-4587-8A5E-13E4FCC3AEB8}">
      <dsp:nvSpPr>
        <dsp:cNvPr id="0" name=""/>
        <dsp:cNvSpPr/>
      </dsp:nvSpPr>
      <dsp:spPr>
        <a:xfrm>
          <a:off x="5554710" y="452739"/>
          <a:ext cx="1858613" cy="18586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семья</a:t>
          </a:r>
        </a:p>
      </dsp:txBody>
      <dsp:txXfrm>
        <a:off x="5645440" y="543469"/>
        <a:ext cx="1677153" cy="1677153"/>
      </dsp:txXfrm>
    </dsp:sp>
    <dsp:sp modelId="{8DCCD926-6616-4DBB-B0BD-97E0046F4545}">
      <dsp:nvSpPr>
        <dsp:cNvPr id="0" name=""/>
        <dsp:cNvSpPr/>
      </dsp:nvSpPr>
      <dsp:spPr>
        <a:xfrm>
          <a:off x="3553126" y="2454322"/>
          <a:ext cx="1858613" cy="18586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команда педагогов</a:t>
          </a:r>
        </a:p>
      </dsp:txBody>
      <dsp:txXfrm>
        <a:off x="3643856" y="2545052"/>
        <a:ext cx="1677153" cy="1677153"/>
      </dsp:txXfrm>
    </dsp:sp>
    <dsp:sp modelId="{52843266-28E8-4CB7-A0BD-EC8DF4907F0E}">
      <dsp:nvSpPr>
        <dsp:cNvPr id="0" name=""/>
        <dsp:cNvSpPr/>
      </dsp:nvSpPr>
      <dsp:spPr>
        <a:xfrm>
          <a:off x="5554710" y="2454322"/>
          <a:ext cx="1858613" cy="18586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образова</a:t>
          </a:r>
          <a:r>
            <a:rPr lang="ru-RU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-тельная среда</a:t>
          </a:r>
        </a:p>
      </dsp:txBody>
      <dsp:txXfrm>
        <a:off x="5645440" y="2545052"/>
        <a:ext cx="1677153" cy="16771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F9AD7B-B256-4FEB-9CCC-CEBCD078EFD7}" type="datetimeFigureOut">
              <a:rPr lang="ru-RU" smtClean="0"/>
              <a:t>20.03.2019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66DCD9-D51A-4C93-97DC-C3B7827F5E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61858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fld id="{095175FF-A1CA-411E-BD3B-A31410E958A4}" type="slidenum">
              <a:rPr lang="ru-RU" altLang="ru-RU" smtClean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pPr/>
              <a:t>1</a:t>
            </a:fld>
            <a:endParaRPr lang="ru-RU" altLang="ru-RU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</p:txBody>
      </p:sp>
      <p:sp>
        <p:nvSpPr>
          <p:cNvPr id="296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5200" cy="48085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89274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>
              <a:buClrTx/>
              <a:buFontTx/>
              <a:buNone/>
            </a:pPr>
            <a:fld id="{1B6130BD-4F39-4734-B168-235ED4A3CC93}" type="slidenum">
              <a:rPr lang="ru-RU" altLang="ru-RU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pPr>
                <a:buClrTx/>
                <a:buFontTx/>
                <a:buNone/>
              </a:pPr>
              <a:t>11</a:t>
            </a:fld>
            <a:endParaRPr lang="ru-RU" altLang="ru-RU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5200" cy="480853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0554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5" name="Rectangle 2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B71637-A028-4E8E-99F1-7A34F0E826E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51074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5" name="Rectangle 2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D38EF-6700-4DE0-B3DF-88FA944FFE4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75908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063567" y="1604963"/>
            <a:ext cx="2817284" cy="45212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1" y="1604963"/>
            <a:ext cx="8250767" cy="4521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5" name="Rectangle 2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6BA171-8DC3-42A0-9F0D-8362418FB86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27731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401888"/>
            <a:ext cx="11271251" cy="146526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2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4" name="Rectangle 2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C0FA01-FC03-4244-B579-D45DC497E81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928799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 eaLnBrk="0">
              <a:buSzTx/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 eaLnBrk="0">
              <a:buSzTx/>
              <a:defRPr smtClean="0"/>
            </a:lvl1pPr>
          </a:lstStyle>
          <a:p>
            <a:pPr>
              <a:defRPr/>
            </a:pPr>
            <a:fld id="{2E43A87D-35E5-4148-8690-D8536093E66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305457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 eaLnBrk="0">
              <a:buSzTx/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 eaLnBrk="0">
              <a:buSzTx/>
              <a:defRPr smtClean="0"/>
            </a:lvl1pPr>
          </a:lstStyle>
          <a:p>
            <a:pPr>
              <a:defRPr/>
            </a:pPr>
            <a:fld id="{29FC331D-4D84-4438-B832-63AD00A6DAF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436844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 eaLnBrk="0">
              <a:buSzTx/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 eaLnBrk="0">
              <a:buSzTx/>
              <a:defRPr smtClean="0"/>
            </a:lvl1pPr>
          </a:lstStyle>
          <a:p>
            <a:pPr>
              <a:defRPr/>
            </a:pPr>
            <a:fld id="{D2467E51-134F-4F80-BAF0-24F596EDE32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163282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2249489"/>
            <a:ext cx="5380567" cy="43195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3367" y="2249489"/>
            <a:ext cx="5382684" cy="43195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 eaLnBrk="0">
              <a:buSzTx/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 eaLnBrk="0">
              <a:buSzTx/>
              <a:defRPr smtClean="0"/>
            </a:lvl1pPr>
          </a:lstStyle>
          <a:p>
            <a:pPr>
              <a:defRPr/>
            </a:pPr>
            <a:fld id="{FD66BF3F-FF07-4CF3-A191-4AF18D9630A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61406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 eaLnBrk="0">
              <a:buSzTx/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8" name="Rectangle 18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 eaLnBrk="0">
              <a:buSzTx/>
              <a:defRPr smtClean="0"/>
            </a:lvl1pPr>
          </a:lstStyle>
          <a:p>
            <a:pPr>
              <a:defRPr/>
            </a:pPr>
            <a:fld id="{E5A867DD-A326-456B-9BB2-11360846878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530786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16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 eaLnBrk="0">
              <a:buSzTx/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 eaLnBrk="0">
              <a:buSzTx/>
              <a:defRPr smtClean="0"/>
            </a:lvl1pPr>
          </a:lstStyle>
          <a:p>
            <a:pPr>
              <a:defRPr/>
            </a:pPr>
            <a:fld id="{E06B9BEE-F7E9-40B5-AC6B-A06C9606408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410532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 eaLnBrk="0">
              <a:buSzTx/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3" name="Rectangle 18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 eaLnBrk="0">
              <a:buSzTx/>
              <a:defRPr smtClean="0"/>
            </a:lvl1pPr>
          </a:lstStyle>
          <a:p>
            <a:pPr>
              <a:defRPr/>
            </a:pPr>
            <a:fld id="{D22CBCD3-3B74-4461-8296-9FA84E1ADB1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0246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5" name="Rectangle 2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A7853D-5362-4116-9236-702745FD7CD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058175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 eaLnBrk="0">
              <a:buSzTx/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 eaLnBrk="0">
              <a:buSzTx/>
              <a:defRPr smtClean="0"/>
            </a:lvl1pPr>
          </a:lstStyle>
          <a:p>
            <a:pPr>
              <a:defRPr/>
            </a:pPr>
            <a:fld id="{E041F40D-4C96-429F-9BAB-BA12B83321F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26925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 eaLnBrk="0">
              <a:buSzTx/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 eaLnBrk="0">
              <a:buSzTx/>
              <a:defRPr smtClean="0"/>
            </a:lvl1pPr>
          </a:lstStyle>
          <a:p>
            <a:pPr>
              <a:defRPr/>
            </a:pPr>
            <a:fld id="{613A2E69-3DDA-4800-8ACD-0DF7B4A69A6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480722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 eaLnBrk="0">
              <a:buSzTx/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 eaLnBrk="0">
              <a:buSzTx/>
              <a:defRPr smtClean="0"/>
            </a:lvl1pPr>
          </a:lstStyle>
          <a:p>
            <a:pPr>
              <a:defRPr/>
            </a:pPr>
            <a:fld id="{8CA71F91-73A2-44AB-B4BB-1AB7E85D2E5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2784703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4967" y="1143001"/>
            <a:ext cx="2741084" cy="542607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1" y="1143001"/>
            <a:ext cx="8022167" cy="54260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 eaLnBrk="0">
              <a:buSzTx/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 eaLnBrk="0">
              <a:buSzTx/>
              <a:defRPr smtClean="0"/>
            </a:lvl1pPr>
          </a:lstStyle>
          <a:p>
            <a:pPr>
              <a:defRPr/>
            </a:pPr>
            <a:fld id="{932FAFE7-8CBD-4550-B5C0-0F8CE67A6FF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242230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34584" y="212725"/>
            <a:ext cx="10380133" cy="145415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576917" y="2017713"/>
            <a:ext cx="10352616" cy="4233862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>
          <a:xfrm>
            <a:off x="9389534" y="6242051"/>
            <a:ext cx="2529417" cy="449263"/>
          </a:xfrm>
        </p:spPr>
        <p:txBody>
          <a:bodyPr/>
          <a:lstStyle>
            <a:lvl1pPr eaLnBrk="0">
              <a:buSzTx/>
              <a:defRPr smtClean="0"/>
            </a:lvl1pPr>
          </a:lstStyle>
          <a:p>
            <a:pPr>
              <a:defRPr/>
            </a:pPr>
            <a:fld id="{FE27E4D4-3E0A-4B79-8FEE-A095569D5DD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1266725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76D9FA-34A0-43AD-98EB-5D712F8BDB6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5005247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AB62FB-0E51-41F7-A65A-489BAE731F6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8030235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32AC11-FB73-4A57-A90D-2245ED950C5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5543259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2249489"/>
            <a:ext cx="5380567" cy="43195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3367" y="2249489"/>
            <a:ext cx="5382684" cy="43195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A31690-9D19-430E-88AF-469BD33C5D7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5243148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8" name="Rectangle 1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8A6D06-47AB-428E-BDAC-1CEE6701B70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21550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5" name="Rectangle 2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FB412D-90FB-4959-964D-A5F037AF690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569902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1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B728F1-AD57-4799-AB96-A27992B26C0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2198989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3" name="Rectangle 1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1240A9-60C6-46BB-8A96-E714950DCB2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702093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E05AD1-16BB-4D95-B5BF-CFA1E44E950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5100713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D35BF8-B3BA-45F4-A425-9BF11E47A25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9150567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40D615-4320-4A56-8E17-7DDB0F78578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9967219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4967" y="1143001"/>
            <a:ext cx="2741084" cy="542607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1" y="1143001"/>
            <a:ext cx="8022167" cy="54260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BBD274-8B04-4DA4-A35E-968F31063E0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1646257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34584" y="212725"/>
            <a:ext cx="10380133" cy="145415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576917" y="2017713"/>
            <a:ext cx="10352616" cy="4233862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>
          <a:xfrm>
            <a:off x="9389534" y="6242051"/>
            <a:ext cx="2529417" cy="4492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C559C0-4EC3-4567-8ED0-9C72526C9CC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3469667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5" name="Rectangle 2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67F280-AF2B-4A3C-9435-890F379948E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1144294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5" name="Rectangle 2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DBE424-3733-48B1-B248-D07E573074B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1023693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5" name="Rectangle 2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BCF9C0-6641-4A54-B1AD-C3A3BB5C316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6887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380567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3367" y="1604963"/>
            <a:ext cx="5382684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6" name="Rectangle 2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F84EAD-11C1-4509-ACB9-D1747749B97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1078976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380567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3367" y="1604963"/>
            <a:ext cx="5382684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6" name="Rectangle 2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490D73-A803-47ED-A951-8C9FFF42B24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812326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2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8" name="Rectangle 2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4EFF98-F74A-466B-8D3C-CEB2FF0CF79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8486881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2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4" name="Rectangle 2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DF1928-CB00-4BF2-A8D9-3FAFD75BDCC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2952462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3" name="Rectangle 2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FCCA20-6DC5-49B8-889B-EFAFB1FC331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6386665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6" name="Rectangle 2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E92F2B-00EE-4BDF-BD20-A29B58CB412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9863679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6" name="Rectangle 2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4174E7-F2A9-4698-8D7A-D5C06E6C405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2211343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5" name="Rectangle 2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5100FF-5338-4A8F-9CCF-5E335965516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2188128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063567" y="1604963"/>
            <a:ext cx="2817284" cy="45212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1" y="1604963"/>
            <a:ext cx="8250767" cy="4521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5" name="Rectangle 2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9BD58C-1A6A-4CB4-AFE6-979D5DCFBD1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6852838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401888"/>
            <a:ext cx="11271251" cy="146526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2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4" name="Rectangle 2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08BEC8-8BF1-47EC-BEB5-F5E58F0C65C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80435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2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8" name="Rectangle 2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859B4-0100-4D5D-9B06-39D62B8DC89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08403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2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4" name="Rectangle 2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709D46-7639-4970-AC31-A294A5A3AEC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7418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3" name="Rectangle 2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1BCDC5-4A0C-4EB6-B2DC-092282857E6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24887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6" name="Rectangle 2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C207EA-A326-4447-9BA0-73FA566B7A2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6652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7.2.12</a:t>
            </a:r>
          </a:p>
        </p:txBody>
      </p:sp>
      <p:sp>
        <p:nvSpPr>
          <p:cNvPr id="6" name="Rectangle 28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B44E78-DE72-4BED-8461-69484D99276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21645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ChangeArrowheads="1"/>
          </p:cNvSpPr>
          <p:nvPr/>
        </p:nvSpPr>
        <p:spPr bwMode="auto">
          <a:xfrm>
            <a:off x="0" y="366714"/>
            <a:ext cx="12192000" cy="84137"/>
          </a:xfrm>
          <a:prstGeom prst="rect">
            <a:avLst/>
          </a:prstGeom>
          <a:solidFill>
            <a:srgbClr val="438086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27" name="Rectangle 2"/>
          <p:cNvSpPr>
            <a:spLocks noChangeArrowheads="1"/>
          </p:cNvSpPr>
          <p:nvPr/>
        </p:nvSpPr>
        <p:spPr bwMode="auto">
          <a:xfrm>
            <a:off x="0" y="1"/>
            <a:ext cx="12192000" cy="309563"/>
          </a:xfrm>
          <a:prstGeom prst="rect">
            <a:avLst/>
          </a:prstGeom>
          <a:solidFill>
            <a:srgbClr val="4244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28" name="Rectangle 3"/>
          <p:cNvSpPr>
            <a:spLocks noChangeArrowheads="1"/>
          </p:cNvSpPr>
          <p:nvPr/>
        </p:nvSpPr>
        <p:spPr bwMode="auto">
          <a:xfrm>
            <a:off x="0" y="307975"/>
            <a:ext cx="12192000" cy="90488"/>
          </a:xfrm>
          <a:prstGeom prst="rect">
            <a:avLst/>
          </a:prstGeom>
          <a:solidFill>
            <a:srgbClr val="4380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29" name="Rectangle 4"/>
          <p:cNvSpPr>
            <a:spLocks noChangeArrowheads="1"/>
          </p:cNvSpPr>
          <p:nvPr/>
        </p:nvSpPr>
        <p:spPr bwMode="auto">
          <a:xfrm>
            <a:off x="7213600" y="360364"/>
            <a:ext cx="4978400" cy="92075"/>
          </a:xfrm>
          <a:prstGeom prst="rect">
            <a:avLst/>
          </a:prstGeom>
          <a:solidFill>
            <a:srgbClr val="4380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30" name="Rectangle 5"/>
          <p:cNvSpPr>
            <a:spLocks noChangeArrowheads="1"/>
          </p:cNvSpPr>
          <p:nvPr/>
        </p:nvSpPr>
        <p:spPr bwMode="auto">
          <a:xfrm>
            <a:off x="7213600" y="439739"/>
            <a:ext cx="4978400" cy="180975"/>
          </a:xfrm>
          <a:prstGeom prst="rect">
            <a:avLst/>
          </a:prstGeom>
          <a:solidFill>
            <a:srgbClr val="438086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31" name="AutoShape 6"/>
          <p:cNvSpPr>
            <a:spLocks noChangeArrowheads="1"/>
          </p:cNvSpPr>
          <p:nvPr/>
        </p:nvSpPr>
        <p:spPr bwMode="auto">
          <a:xfrm>
            <a:off x="7209367" y="496889"/>
            <a:ext cx="4083051" cy="26987"/>
          </a:xfrm>
          <a:prstGeom prst="roundRect">
            <a:avLst>
              <a:gd name="adj" fmla="val 16667"/>
            </a:avLst>
          </a:prstGeom>
          <a:solidFill>
            <a:srgbClr val="53548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32" name="AutoShape 7"/>
          <p:cNvSpPr>
            <a:spLocks noChangeArrowheads="1"/>
          </p:cNvSpPr>
          <p:nvPr/>
        </p:nvSpPr>
        <p:spPr bwMode="auto">
          <a:xfrm>
            <a:off x="9831917" y="588963"/>
            <a:ext cx="2133600" cy="36512"/>
          </a:xfrm>
          <a:prstGeom prst="roundRect">
            <a:avLst>
              <a:gd name="adj" fmla="val 16667"/>
            </a:avLst>
          </a:prstGeom>
          <a:solidFill>
            <a:srgbClr val="53548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33" name="Rectangle 8"/>
          <p:cNvSpPr>
            <a:spLocks noChangeArrowheads="1"/>
          </p:cNvSpPr>
          <p:nvPr/>
        </p:nvSpPr>
        <p:spPr bwMode="auto">
          <a:xfrm>
            <a:off x="12113684" y="-1588"/>
            <a:ext cx="76200" cy="620713"/>
          </a:xfrm>
          <a:prstGeom prst="rect">
            <a:avLst/>
          </a:prstGeom>
          <a:solidFill>
            <a:srgbClr val="FFFFFF">
              <a:alpha val="6588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34" name="Rectangle 9"/>
          <p:cNvSpPr>
            <a:spLocks noChangeArrowheads="1"/>
          </p:cNvSpPr>
          <p:nvPr/>
        </p:nvSpPr>
        <p:spPr bwMode="auto">
          <a:xfrm>
            <a:off x="12058651" y="-1588"/>
            <a:ext cx="35983" cy="620713"/>
          </a:xfrm>
          <a:prstGeom prst="rect">
            <a:avLst/>
          </a:prstGeom>
          <a:solidFill>
            <a:srgbClr val="FFFFFF">
              <a:alpha val="6588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35" name="Rectangle 10"/>
          <p:cNvSpPr>
            <a:spLocks noChangeArrowheads="1"/>
          </p:cNvSpPr>
          <p:nvPr/>
        </p:nvSpPr>
        <p:spPr bwMode="auto">
          <a:xfrm>
            <a:off x="12033251" y="-1588"/>
            <a:ext cx="10583" cy="620713"/>
          </a:xfrm>
          <a:prstGeom prst="rect">
            <a:avLst/>
          </a:prstGeom>
          <a:solidFill>
            <a:srgbClr val="FFFFFF">
              <a:alpha val="5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36" name="Rectangle 11"/>
          <p:cNvSpPr>
            <a:spLocks noChangeArrowheads="1"/>
          </p:cNvSpPr>
          <p:nvPr/>
        </p:nvSpPr>
        <p:spPr bwMode="auto">
          <a:xfrm>
            <a:off x="11967633" y="-1588"/>
            <a:ext cx="35984" cy="620713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37" name="Rectangle 12"/>
          <p:cNvSpPr>
            <a:spLocks noChangeArrowheads="1"/>
          </p:cNvSpPr>
          <p:nvPr/>
        </p:nvSpPr>
        <p:spPr bwMode="auto">
          <a:xfrm>
            <a:off x="11887201" y="0"/>
            <a:ext cx="71967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38" name="Rectangle 13"/>
          <p:cNvSpPr>
            <a:spLocks noChangeArrowheads="1"/>
          </p:cNvSpPr>
          <p:nvPr/>
        </p:nvSpPr>
        <p:spPr bwMode="auto">
          <a:xfrm>
            <a:off x="11832167" y="0"/>
            <a:ext cx="10584" cy="585788"/>
          </a:xfrm>
          <a:prstGeom prst="rect">
            <a:avLst/>
          </a:prstGeom>
          <a:solidFill>
            <a:srgbClr val="FFFFFF">
              <a:alpha val="3098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39" name="Rectangle 14"/>
          <p:cNvSpPr>
            <a:spLocks noChangeArrowheads="1"/>
          </p:cNvSpPr>
          <p:nvPr/>
        </p:nvSpPr>
        <p:spPr bwMode="auto">
          <a:xfrm>
            <a:off x="7213600" y="3810001"/>
            <a:ext cx="4978400" cy="92075"/>
          </a:xfrm>
          <a:prstGeom prst="rect">
            <a:avLst/>
          </a:prstGeom>
          <a:solidFill>
            <a:srgbClr val="4380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40" name="Rectangle 15"/>
          <p:cNvSpPr>
            <a:spLocks noChangeArrowheads="1"/>
          </p:cNvSpPr>
          <p:nvPr/>
        </p:nvSpPr>
        <p:spPr bwMode="auto">
          <a:xfrm>
            <a:off x="7213600" y="3897314"/>
            <a:ext cx="4978400" cy="192087"/>
          </a:xfrm>
          <a:prstGeom prst="rect">
            <a:avLst/>
          </a:prstGeom>
          <a:solidFill>
            <a:srgbClr val="438086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41" name="Rectangle 16"/>
          <p:cNvSpPr>
            <a:spLocks noChangeArrowheads="1"/>
          </p:cNvSpPr>
          <p:nvPr/>
        </p:nvSpPr>
        <p:spPr bwMode="auto">
          <a:xfrm>
            <a:off x="7213600" y="4114801"/>
            <a:ext cx="4978400" cy="9525"/>
          </a:xfrm>
          <a:prstGeom prst="rect">
            <a:avLst/>
          </a:prstGeom>
          <a:solidFill>
            <a:srgbClr val="438086">
              <a:alpha val="65097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42" name="Rectangle 17"/>
          <p:cNvSpPr>
            <a:spLocks noChangeArrowheads="1"/>
          </p:cNvSpPr>
          <p:nvPr/>
        </p:nvSpPr>
        <p:spPr bwMode="auto">
          <a:xfrm>
            <a:off x="7213601" y="4164013"/>
            <a:ext cx="2620433" cy="19050"/>
          </a:xfrm>
          <a:prstGeom prst="rect">
            <a:avLst/>
          </a:prstGeom>
          <a:solidFill>
            <a:srgbClr val="438086">
              <a:alpha val="5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43" name="Rectangle 18"/>
          <p:cNvSpPr>
            <a:spLocks noChangeArrowheads="1"/>
          </p:cNvSpPr>
          <p:nvPr/>
        </p:nvSpPr>
        <p:spPr bwMode="auto">
          <a:xfrm>
            <a:off x="7213601" y="4198939"/>
            <a:ext cx="2620433" cy="9525"/>
          </a:xfrm>
          <a:prstGeom prst="rect">
            <a:avLst/>
          </a:prstGeom>
          <a:solidFill>
            <a:srgbClr val="438086">
              <a:alpha val="65097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44" name="AutoShape 19"/>
          <p:cNvSpPr>
            <a:spLocks noChangeArrowheads="1"/>
          </p:cNvSpPr>
          <p:nvPr/>
        </p:nvSpPr>
        <p:spPr bwMode="auto">
          <a:xfrm>
            <a:off x="7213600" y="3962400"/>
            <a:ext cx="4083051" cy="26988"/>
          </a:xfrm>
          <a:prstGeom prst="roundRect">
            <a:avLst>
              <a:gd name="adj" fmla="val 16667"/>
            </a:avLst>
          </a:prstGeom>
          <a:solidFill>
            <a:srgbClr val="53548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45" name="AutoShape 20"/>
          <p:cNvSpPr>
            <a:spLocks noChangeArrowheads="1"/>
          </p:cNvSpPr>
          <p:nvPr/>
        </p:nvSpPr>
        <p:spPr bwMode="auto">
          <a:xfrm>
            <a:off x="9836151" y="4060826"/>
            <a:ext cx="2133600" cy="36513"/>
          </a:xfrm>
          <a:prstGeom prst="roundRect">
            <a:avLst>
              <a:gd name="adj" fmla="val 16667"/>
            </a:avLst>
          </a:prstGeom>
          <a:solidFill>
            <a:srgbClr val="53548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46" name="Rectangle 21"/>
          <p:cNvSpPr>
            <a:spLocks noChangeArrowheads="1"/>
          </p:cNvSpPr>
          <p:nvPr/>
        </p:nvSpPr>
        <p:spPr bwMode="auto">
          <a:xfrm>
            <a:off x="0" y="3649664"/>
            <a:ext cx="12192000" cy="244475"/>
          </a:xfrm>
          <a:prstGeom prst="rect">
            <a:avLst/>
          </a:prstGeom>
          <a:solidFill>
            <a:srgbClr val="438086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47" name="Rectangle 22"/>
          <p:cNvSpPr>
            <a:spLocks noChangeArrowheads="1"/>
          </p:cNvSpPr>
          <p:nvPr/>
        </p:nvSpPr>
        <p:spPr bwMode="auto">
          <a:xfrm>
            <a:off x="0" y="3675063"/>
            <a:ext cx="12192000" cy="139700"/>
          </a:xfrm>
          <a:prstGeom prst="rect">
            <a:avLst/>
          </a:prstGeom>
          <a:solidFill>
            <a:srgbClr val="4380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48" name="Rectangle 23"/>
          <p:cNvSpPr>
            <a:spLocks noChangeArrowheads="1"/>
          </p:cNvSpPr>
          <p:nvPr/>
        </p:nvSpPr>
        <p:spPr bwMode="auto">
          <a:xfrm>
            <a:off x="8551334" y="3643313"/>
            <a:ext cx="3638551" cy="249237"/>
          </a:xfrm>
          <a:prstGeom prst="rect">
            <a:avLst/>
          </a:prstGeom>
          <a:solidFill>
            <a:srgbClr val="4380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49" name="Rectangle 24"/>
          <p:cNvSpPr>
            <a:spLocks noChangeArrowheads="1"/>
          </p:cNvSpPr>
          <p:nvPr/>
        </p:nvSpPr>
        <p:spPr bwMode="auto">
          <a:xfrm>
            <a:off x="0" y="0"/>
            <a:ext cx="12192000" cy="3702050"/>
          </a:xfrm>
          <a:prstGeom prst="rect">
            <a:avLst/>
          </a:prstGeom>
          <a:solidFill>
            <a:srgbClr val="4244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50" name="Rectangle 2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401888"/>
            <a:ext cx="11271251" cy="146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9144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текста заголовка щелкните мышью</a:t>
            </a:r>
          </a:p>
        </p:txBody>
      </p:sp>
      <p:sp>
        <p:nvSpPr>
          <p:cNvPr id="2" name="Rectangle 26"/>
          <p:cNvSpPr>
            <a:spLocks noGrp="1" noChangeArrowheads="1"/>
          </p:cNvSpPr>
          <p:nvPr>
            <p:ph type="dt"/>
          </p:nvPr>
        </p:nvSpPr>
        <p:spPr bwMode="auto">
          <a:xfrm>
            <a:off x="8940801" y="4206875"/>
            <a:ext cx="1274233" cy="4524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91440" rIns="91440" bIns="4572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1pPr>
          </a:lstStyle>
          <a:p>
            <a:pPr defTabSz="449263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/>
              <a:t>7.2.12</a:t>
            </a:r>
          </a:p>
        </p:txBody>
      </p:sp>
      <p:sp>
        <p:nvSpPr>
          <p:cNvPr id="1052" name="Text Box 27"/>
          <p:cNvSpPr txBox="1">
            <a:spLocks noChangeArrowheads="1"/>
          </p:cNvSpPr>
          <p:nvPr/>
        </p:nvSpPr>
        <p:spPr bwMode="auto">
          <a:xfrm>
            <a:off x="7213600" y="4205288"/>
            <a:ext cx="172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" name="Rectangle 28"/>
          <p:cNvSpPr>
            <a:spLocks noGrp="1" noChangeArrowheads="1"/>
          </p:cNvSpPr>
          <p:nvPr>
            <p:ph type="sldNum"/>
          </p:nvPr>
        </p:nvSpPr>
        <p:spPr bwMode="auto">
          <a:xfrm>
            <a:off x="11093451" y="1589"/>
            <a:ext cx="990600" cy="3905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91440" rIns="91440" bIns="4572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SzPct val="100000"/>
              <a:defRPr>
                <a:solidFill>
                  <a:srgbClr val="000000"/>
                </a:solidFill>
              </a:defRPr>
            </a:lvl1pPr>
          </a:lstStyle>
          <a:p>
            <a:pPr defTabSz="449263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6069F891-6565-4039-8983-146212ACCB44}" type="slidenum">
              <a:rPr lang="ru-RU" altLang="ru-RU" smtClean="0">
                <a:latin typeface="Arial" panose="020B0604020202020204" pitchFamily="34" charset="0"/>
              </a:rPr>
              <a:pPr defTabSz="449263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latin typeface="Arial" panose="020B0604020202020204" pitchFamily="34" charset="0"/>
            </a:endParaRPr>
          </a:p>
        </p:txBody>
      </p:sp>
      <p:sp>
        <p:nvSpPr>
          <p:cNvPr id="1054" name="Rectangle 2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4963"/>
            <a:ext cx="10966451" cy="452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1764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структуры щелкните мышью</a:t>
            </a:r>
          </a:p>
          <a:p>
            <a:pPr lvl="1"/>
            <a:r>
              <a:rPr lang="en-GB" altLang="ru-RU"/>
              <a:t>Второй уровень структуры</a:t>
            </a:r>
          </a:p>
          <a:p>
            <a:pPr lvl="2"/>
            <a:r>
              <a:rPr lang="en-GB" altLang="ru-RU"/>
              <a:t>Третий уровень структуры</a:t>
            </a:r>
          </a:p>
          <a:p>
            <a:pPr lvl="3"/>
            <a:r>
              <a:rPr lang="en-GB" altLang="ru-RU"/>
              <a:t>Четвертый уровень структуры</a:t>
            </a:r>
          </a:p>
          <a:p>
            <a:pPr lvl="4"/>
            <a:r>
              <a:rPr lang="en-GB" altLang="ru-RU"/>
              <a:t>Пятый уровень структуры</a:t>
            </a:r>
          </a:p>
          <a:p>
            <a:pPr lvl="4"/>
            <a:r>
              <a:rPr lang="en-GB" altLang="ru-RU"/>
              <a:t>Шестой уровень структуры</a:t>
            </a:r>
          </a:p>
          <a:p>
            <a:pPr lvl="4"/>
            <a:r>
              <a:rPr lang="en-GB" altLang="ru-RU"/>
              <a:t>Седьмой уровень структуры</a:t>
            </a:r>
          </a:p>
          <a:p>
            <a:pPr lvl="4"/>
            <a:r>
              <a:rPr lang="en-GB" altLang="ru-RU"/>
              <a:t>Восьмой уровень структуры</a:t>
            </a:r>
          </a:p>
          <a:p>
            <a:pPr lvl="4"/>
            <a:r>
              <a:rPr lang="en-GB" altLang="ru-RU"/>
              <a:t>Девятый уровень структуры</a:t>
            </a:r>
          </a:p>
        </p:txBody>
      </p:sp>
    </p:spTree>
    <p:extLst>
      <p:ext uri="{BB962C8B-B14F-4D97-AF65-F5344CB8AC3E}">
        <p14:creationId xmlns:p14="http://schemas.microsoft.com/office/powerpoint/2010/main" val="3580425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/>
  <p:txStyles>
    <p:titleStyle>
      <a:lvl1pPr algn="l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Georgia" charset="0"/>
          <a:ea typeface="SimSun" charset="-122"/>
        </a:defRPr>
      </a:lvl2pPr>
      <a:lvl3pPr algn="l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Georgia" charset="0"/>
          <a:ea typeface="SimSun" charset="-122"/>
        </a:defRPr>
      </a:lvl3pPr>
      <a:lvl4pPr algn="l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Georgia" charset="0"/>
          <a:ea typeface="SimSun" charset="-122"/>
        </a:defRPr>
      </a:lvl4pPr>
      <a:lvl5pPr algn="l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Georgia" charset="0"/>
          <a:ea typeface="SimSun" charset="-122"/>
        </a:defRPr>
      </a:lvl5pPr>
      <a:lvl6pPr marL="2514600" indent="-228600" algn="l" defTabSz="449263" rtl="0" fontAlgn="base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Georgia" charset="0"/>
          <a:ea typeface="SimSun" charset="-122"/>
        </a:defRPr>
      </a:lvl6pPr>
      <a:lvl7pPr marL="2971800" indent="-228600" algn="l" defTabSz="449263" rtl="0" fontAlgn="base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Georgia" charset="0"/>
          <a:ea typeface="SimSun" charset="-122"/>
        </a:defRPr>
      </a:lvl7pPr>
      <a:lvl8pPr marL="3429000" indent="-228600" algn="l" defTabSz="449263" rtl="0" fontAlgn="base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Georgia" charset="0"/>
          <a:ea typeface="SimSun" charset="-122"/>
        </a:defRPr>
      </a:lvl8pPr>
      <a:lvl9pPr marL="3886200" indent="-228600" algn="l" defTabSz="449263" rtl="0" fontAlgn="base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Georgia" charset="0"/>
          <a:ea typeface="SimSun" charset="-122"/>
        </a:defRPr>
      </a:lvl9pPr>
    </p:titleStyle>
    <p:bodyStyle>
      <a:lvl1pPr marL="342900" indent="-342900" algn="l" defTabSz="449263" rtl="0" eaLnBrk="0" fontAlgn="base" hangingPunct="0">
        <a:lnSpc>
          <a:spcPct val="95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buChar char="•"/>
        <a:defRPr sz="28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5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buChar char="–"/>
        <a:defRPr sz="2400">
          <a:solidFill>
            <a:srgbClr val="53548A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5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buChar char="•"/>
        <a:defRPr sz="2200">
          <a:solidFill>
            <a:srgbClr val="53548A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5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A04DA3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A04DA3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A04DA3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A04DA3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A04DA3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A04DA3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ChangeArrowheads="1"/>
          </p:cNvSpPr>
          <p:nvPr/>
        </p:nvSpPr>
        <p:spPr bwMode="auto">
          <a:xfrm>
            <a:off x="0" y="366714"/>
            <a:ext cx="12192000" cy="84137"/>
          </a:xfrm>
          <a:prstGeom prst="rect">
            <a:avLst/>
          </a:prstGeom>
          <a:solidFill>
            <a:srgbClr val="438086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0" y="1"/>
            <a:ext cx="12192000" cy="309563"/>
          </a:xfrm>
          <a:prstGeom prst="rect">
            <a:avLst/>
          </a:prstGeom>
          <a:solidFill>
            <a:srgbClr val="4244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0" y="307975"/>
            <a:ext cx="12192000" cy="90488"/>
          </a:xfrm>
          <a:prstGeom prst="rect">
            <a:avLst/>
          </a:prstGeom>
          <a:solidFill>
            <a:srgbClr val="4380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077" name="Rectangle 4"/>
          <p:cNvSpPr>
            <a:spLocks noChangeArrowheads="1"/>
          </p:cNvSpPr>
          <p:nvPr/>
        </p:nvSpPr>
        <p:spPr bwMode="auto">
          <a:xfrm>
            <a:off x="7213600" y="360364"/>
            <a:ext cx="4978400" cy="92075"/>
          </a:xfrm>
          <a:prstGeom prst="rect">
            <a:avLst/>
          </a:prstGeom>
          <a:solidFill>
            <a:srgbClr val="4380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078" name="Rectangle 5"/>
          <p:cNvSpPr>
            <a:spLocks noChangeArrowheads="1"/>
          </p:cNvSpPr>
          <p:nvPr/>
        </p:nvSpPr>
        <p:spPr bwMode="auto">
          <a:xfrm>
            <a:off x="7213600" y="439739"/>
            <a:ext cx="4978400" cy="180975"/>
          </a:xfrm>
          <a:prstGeom prst="rect">
            <a:avLst/>
          </a:prstGeom>
          <a:solidFill>
            <a:srgbClr val="438086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079" name="AutoShape 6"/>
          <p:cNvSpPr>
            <a:spLocks noChangeArrowheads="1"/>
          </p:cNvSpPr>
          <p:nvPr/>
        </p:nvSpPr>
        <p:spPr bwMode="auto">
          <a:xfrm>
            <a:off x="7209367" y="496889"/>
            <a:ext cx="4083051" cy="26987"/>
          </a:xfrm>
          <a:prstGeom prst="roundRect">
            <a:avLst>
              <a:gd name="adj" fmla="val 16667"/>
            </a:avLst>
          </a:prstGeom>
          <a:solidFill>
            <a:srgbClr val="53548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080" name="AutoShape 7"/>
          <p:cNvSpPr>
            <a:spLocks noChangeArrowheads="1"/>
          </p:cNvSpPr>
          <p:nvPr/>
        </p:nvSpPr>
        <p:spPr bwMode="auto">
          <a:xfrm>
            <a:off x="9831917" y="588963"/>
            <a:ext cx="2133600" cy="36512"/>
          </a:xfrm>
          <a:prstGeom prst="roundRect">
            <a:avLst>
              <a:gd name="adj" fmla="val 16667"/>
            </a:avLst>
          </a:prstGeom>
          <a:solidFill>
            <a:srgbClr val="53548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081" name="Rectangle 8"/>
          <p:cNvSpPr>
            <a:spLocks noChangeArrowheads="1"/>
          </p:cNvSpPr>
          <p:nvPr/>
        </p:nvSpPr>
        <p:spPr bwMode="auto">
          <a:xfrm>
            <a:off x="12113684" y="-1588"/>
            <a:ext cx="76200" cy="620713"/>
          </a:xfrm>
          <a:prstGeom prst="rect">
            <a:avLst/>
          </a:prstGeom>
          <a:solidFill>
            <a:srgbClr val="FFFFFF">
              <a:alpha val="6588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082" name="Rectangle 9"/>
          <p:cNvSpPr>
            <a:spLocks noChangeArrowheads="1"/>
          </p:cNvSpPr>
          <p:nvPr/>
        </p:nvSpPr>
        <p:spPr bwMode="auto">
          <a:xfrm>
            <a:off x="12058651" y="-1588"/>
            <a:ext cx="35983" cy="620713"/>
          </a:xfrm>
          <a:prstGeom prst="rect">
            <a:avLst/>
          </a:prstGeom>
          <a:solidFill>
            <a:srgbClr val="FFFFFF">
              <a:alpha val="6588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083" name="Rectangle 10"/>
          <p:cNvSpPr>
            <a:spLocks noChangeArrowheads="1"/>
          </p:cNvSpPr>
          <p:nvPr/>
        </p:nvSpPr>
        <p:spPr bwMode="auto">
          <a:xfrm>
            <a:off x="12033251" y="-1588"/>
            <a:ext cx="10583" cy="620713"/>
          </a:xfrm>
          <a:prstGeom prst="rect">
            <a:avLst/>
          </a:prstGeom>
          <a:solidFill>
            <a:srgbClr val="FFFFFF">
              <a:alpha val="5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084" name="Rectangle 11"/>
          <p:cNvSpPr>
            <a:spLocks noChangeArrowheads="1"/>
          </p:cNvSpPr>
          <p:nvPr/>
        </p:nvSpPr>
        <p:spPr bwMode="auto">
          <a:xfrm>
            <a:off x="11967633" y="-1588"/>
            <a:ext cx="35984" cy="620713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085" name="Rectangle 12"/>
          <p:cNvSpPr>
            <a:spLocks noChangeArrowheads="1"/>
          </p:cNvSpPr>
          <p:nvPr/>
        </p:nvSpPr>
        <p:spPr bwMode="auto">
          <a:xfrm>
            <a:off x="11887201" y="0"/>
            <a:ext cx="71967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086" name="Rectangle 13"/>
          <p:cNvSpPr>
            <a:spLocks noChangeArrowheads="1"/>
          </p:cNvSpPr>
          <p:nvPr/>
        </p:nvSpPr>
        <p:spPr bwMode="auto">
          <a:xfrm>
            <a:off x="11832167" y="0"/>
            <a:ext cx="10584" cy="585788"/>
          </a:xfrm>
          <a:prstGeom prst="rect">
            <a:avLst/>
          </a:prstGeom>
          <a:solidFill>
            <a:srgbClr val="FFFFFF">
              <a:alpha val="3098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087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143000"/>
            <a:ext cx="10966451" cy="1062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текста заголовка щелкните мышью</a:t>
            </a:r>
          </a:p>
        </p:txBody>
      </p:sp>
      <p:sp>
        <p:nvSpPr>
          <p:cNvPr id="3088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2249489"/>
            <a:ext cx="10966451" cy="431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структуры щелкните мышью</a:t>
            </a:r>
          </a:p>
          <a:p>
            <a:pPr lvl="1"/>
            <a:r>
              <a:rPr lang="en-GB" altLang="ru-RU"/>
              <a:t>Второй уровень структуры</a:t>
            </a:r>
          </a:p>
          <a:p>
            <a:pPr lvl="2"/>
            <a:r>
              <a:rPr lang="en-GB" altLang="ru-RU"/>
              <a:t>Третий уровень структуры</a:t>
            </a:r>
          </a:p>
          <a:p>
            <a:pPr lvl="3"/>
            <a:r>
              <a:rPr lang="en-GB" altLang="ru-RU"/>
              <a:t>Четвертый уровень структуры</a:t>
            </a:r>
          </a:p>
          <a:p>
            <a:pPr lvl="4"/>
            <a:r>
              <a:rPr lang="en-GB" altLang="ru-RU"/>
              <a:t>Пятый уровень структуры</a:t>
            </a:r>
          </a:p>
          <a:p>
            <a:pPr lvl="4"/>
            <a:r>
              <a:rPr lang="en-GB" altLang="ru-RU"/>
              <a:t>Шестой уровень структуры</a:t>
            </a:r>
          </a:p>
          <a:p>
            <a:pPr lvl="4"/>
            <a:r>
              <a:rPr lang="en-GB" altLang="ru-RU"/>
              <a:t>Седьмой уровень структуры</a:t>
            </a:r>
          </a:p>
          <a:p>
            <a:pPr lvl="4"/>
            <a:r>
              <a:rPr lang="en-GB" altLang="ru-RU"/>
              <a:t>Восьмой уровень структуры</a:t>
            </a:r>
          </a:p>
          <a:p>
            <a:pPr lvl="4"/>
            <a:r>
              <a:rPr lang="en-GB" altLang="ru-RU"/>
              <a:t>Девятый уровень структуры</a:t>
            </a:r>
          </a:p>
        </p:txBody>
      </p:sp>
      <p:sp>
        <p:nvSpPr>
          <p:cNvPr id="2" name="Rectangle 16"/>
          <p:cNvSpPr>
            <a:spLocks noGrp="1" noChangeArrowheads="1"/>
          </p:cNvSpPr>
          <p:nvPr>
            <p:ph type="dt"/>
          </p:nvPr>
        </p:nvSpPr>
        <p:spPr bwMode="auto">
          <a:xfrm>
            <a:off x="8782051" y="612775"/>
            <a:ext cx="1270000" cy="4524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9144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buClrTx/>
              <a:buSzPct val="100000"/>
              <a:buFontTx/>
              <a:buNone/>
              <a:tabLst>
                <a:tab pos="723900" algn="l"/>
              </a:tabLst>
              <a:defRPr>
                <a:solidFill>
                  <a:srgbClr val="000000"/>
                </a:solidFill>
                <a:latin typeface="+mn-lt"/>
                <a:ea typeface="SimSun" charset="-122"/>
                <a:cs typeface="Arial Unicode MS" charset="0"/>
              </a:defRPr>
            </a:lvl1pPr>
          </a:lstStyle>
          <a:p>
            <a:pPr defTabSz="44926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/>
              <a:t>7.2.12</a:t>
            </a:r>
          </a:p>
        </p:txBody>
      </p:sp>
      <p:sp>
        <p:nvSpPr>
          <p:cNvPr id="3090" name="Text Box 17"/>
          <p:cNvSpPr txBox="1">
            <a:spLocks noChangeArrowheads="1"/>
          </p:cNvSpPr>
          <p:nvPr/>
        </p:nvSpPr>
        <p:spPr bwMode="auto">
          <a:xfrm>
            <a:off x="7010401" y="612775"/>
            <a:ext cx="176741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" name="Rectangle 18"/>
          <p:cNvSpPr>
            <a:spLocks noGrp="1" noChangeArrowheads="1"/>
          </p:cNvSpPr>
          <p:nvPr>
            <p:ph type="sldNum"/>
          </p:nvPr>
        </p:nvSpPr>
        <p:spPr bwMode="auto">
          <a:xfrm>
            <a:off x="10900833" y="1589"/>
            <a:ext cx="1009651" cy="4095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9144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buClrTx/>
              <a:buSzPct val="100000"/>
              <a:buFontTx/>
              <a:buNone/>
              <a:defRPr smtClean="0">
                <a:solidFill>
                  <a:srgbClr val="000000"/>
                </a:solidFill>
                <a:latin typeface="Georgia" panose="02040502050405020303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pPr defTabSz="449263" fontAlgn="base">
              <a:spcBef>
                <a:spcPct val="0"/>
              </a:spcBef>
              <a:spcAft>
                <a:spcPct val="0"/>
              </a:spcAft>
              <a:defRPr/>
            </a:pPr>
            <a:fld id="{DD92D950-CD04-406C-8CB1-0E242B67E9C5}" type="slidenum">
              <a:rPr lang="ru-RU" altLang="ru-RU" smtClean="0"/>
              <a:pPr defTabSz="449263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96047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hf sldNum="0" hdr="0" ftr="0"/>
  <p:txStyles>
    <p:titleStyle>
      <a:lvl1pPr algn="l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Georgia" charset="0"/>
          <a:ea typeface="SimSun" charset="-122"/>
        </a:defRPr>
      </a:lvl2pPr>
      <a:lvl3pPr algn="l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Georgia" charset="0"/>
          <a:ea typeface="SimSun" charset="-122"/>
        </a:defRPr>
      </a:lvl3pPr>
      <a:lvl4pPr algn="l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Georgia" charset="0"/>
          <a:ea typeface="SimSun" charset="-122"/>
        </a:defRPr>
      </a:lvl4pPr>
      <a:lvl5pPr algn="l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Georgia" charset="0"/>
          <a:ea typeface="SimSun" charset="-122"/>
        </a:defRPr>
      </a:lvl5pPr>
      <a:lvl6pPr marL="2514600" indent="-228600" algn="l" defTabSz="449263" rtl="0" fontAlgn="base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Georgia" charset="0"/>
          <a:ea typeface="SimSun" charset="-122"/>
        </a:defRPr>
      </a:lvl6pPr>
      <a:lvl7pPr marL="2971800" indent="-228600" algn="l" defTabSz="449263" rtl="0" fontAlgn="base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Georgia" charset="0"/>
          <a:ea typeface="SimSun" charset="-122"/>
        </a:defRPr>
      </a:lvl7pPr>
      <a:lvl8pPr marL="3429000" indent="-228600" algn="l" defTabSz="449263" rtl="0" fontAlgn="base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Georgia" charset="0"/>
          <a:ea typeface="SimSun" charset="-122"/>
        </a:defRPr>
      </a:lvl8pPr>
      <a:lvl9pPr marL="3886200" indent="-228600" algn="l" defTabSz="449263" rtl="0" fontAlgn="base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Georgia" charset="0"/>
          <a:ea typeface="SimSun" charset="-122"/>
        </a:defRPr>
      </a:lvl9pPr>
    </p:titleStyle>
    <p:bodyStyle>
      <a:lvl1pPr marL="342900" indent="-342900" algn="l" defTabSz="449263" rtl="0" eaLnBrk="0" fontAlgn="base" hangingPunct="0">
        <a:lnSpc>
          <a:spcPct val="95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buChar char="•"/>
        <a:defRPr sz="28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5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buChar char="–"/>
        <a:defRPr sz="2400">
          <a:solidFill>
            <a:srgbClr val="53548A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5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buChar char="•"/>
        <a:defRPr sz="2200">
          <a:solidFill>
            <a:srgbClr val="53548A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5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A04DA3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A04DA3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A04DA3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A04DA3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A04DA3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A04DA3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ChangeArrowheads="1"/>
          </p:cNvSpPr>
          <p:nvPr/>
        </p:nvSpPr>
        <p:spPr bwMode="auto">
          <a:xfrm>
            <a:off x="0" y="366714"/>
            <a:ext cx="12192000" cy="84137"/>
          </a:xfrm>
          <a:prstGeom prst="rect">
            <a:avLst/>
          </a:prstGeom>
          <a:solidFill>
            <a:srgbClr val="438086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051" name="Rectangle 2"/>
          <p:cNvSpPr>
            <a:spLocks noChangeArrowheads="1"/>
          </p:cNvSpPr>
          <p:nvPr/>
        </p:nvSpPr>
        <p:spPr bwMode="auto">
          <a:xfrm>
            <a:off x="0" y="1"/>
            <a:ext cx="12192000" cy="309563"/>
          </a:xfrm>
          <a:prstGeom prst="rect">
            <a:avLst/>
          </a:prstGeom>
          <a:solidFill>
            <a:srgbClr val="4244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052" name="Rectangle 3"/>
          <p:cNvSpPr>
            <a:spLocks noChangeArrowheads="1"/>
          </p:cNvSpPr>
          <p:nvPr/>
        </p:nvSpPr>
        <p:spPr bwMode="auto">
          <a:xfrm>
            <a:off x="0" y="307975"/>
            <a:ext cx="12192000" cy="90488"/>
          </a:xfrm>
          <a:prstGeom prst="rect">
            <a:avLst/>
          </a:prstGeom>
          <a:solidFill>
            <a:srgbClr val="4380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053" name="Rectangle 4"/>
          <p:cNvSpPr>
            <a:spLocks noChangeArrowheads="1"/>
          </p:cNvSpPr>
          <p:nvPr/>
        </p:nvSpPr>
        <p:spPr bwMode="auto">
          <a:xfrm>
            <a:off x="7213600" y="360364"/>
            <a:ext cx="4978400" cy="92075"/>
          </a:xfrm>
          <a:prstGeom prst="rect">
            <a:avLst/>
          </a:prstGeom>
          <a:solidFill>
            <a:srgbClr val="4380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054" name="Rectangle 5"/>
          <p:cNvSpPr>
            <a:spLocks noChangeArrowheads="1"/>
          </p:cNvSpPr>
          <p:nvPr/>
        </p:nvSpPr>
        <p:spPr bwMode="auto">
          <a:xfrm>
            <a:off x="7213600" y="439739"/>
            <a:ext cx="4978400" cy="180975"/>
          </a:xfrm>
          <a:prstGeom prst="rect">
            <a:avLst/>
          </a:prstGeom>
          <a:solidFill>
            <a:srgbClr val="438086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055" name="AutoShape 6"/>
          <p:cNvSpPr>
            <a:spLocks noChangeArrowheads="1"/>
          </p:cNvSpPr>
          <p:nvPr/>
        </p:nvSpPr>
        <p:spPr bwMode="auto">
          <a:xfrm>
            <a:off x="7209367" y="496889"/>
            <a:ext cx="4083051" cy="26987"/>
          </a:xfrm>
          <a:prstGeom prst="roundRect">
            <a:avLst>
              <a:gd name="adj" fmla="val 16667"/>
            </a:avLst>
          </a:prstGeom>
          <a:solidFill>
            <a:srgbClr val="53548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056" name="AutoShape 7"/>
          <p:cNvSpPr>
            <a:spLocks noChangeArrowheads="1"/>
          </p:cNvSpPr>
          <p:nvPr/>
        </p:nvSpPr>
        <p:spPr bwMode="auto">
          <a:xfrm>
            <a:off x="9831917" y="588963"/>
            <a:ext cx="2133600" cy="36512"/>
          </a:xfrm>
          <a:prstGeom prst="roundRect">
            <a:avLst>
              <a:gd name="adj" fmla="val 16667"/>
            </a:avLst>
          </a:prstGeom>
          <a:solidFill>
            <a:srgbClr val="53548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057" name="Rectangle 8"/>
          <p:cNvSpPr>
            <a:spLocks noChangeArrowheads="1"/>
          </p:cNvSpPr>
          <p:nvPr/>
        </p:nvSpPr>
        <p:spPr bwMode="auto">
          <a:xfrm>
            <a:off x="12113684" y="-1588"/>
            <a:ext cx="76200" cy="620713"/>
          </a:xfrm>
          <a:prstGeom prst="rect">
            <a:avLst/>
          </a:prstGeom>
          <a:solidFill>
            <a:srgbClr val="FFFFFF">
              <a:alpha val="6588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058" name="Rectangle 9"/>
          <p:cNvSpPr>
            <a:spLocks noChangeArrowheads="1"/>
          </p:cNvSpPr>
          <p:nvPr/>
        </p:nvSpPr>
        <p:spPr bwMode="auto">
          <a:xfrm>
            <a:off x="12058651" y="-1588"/>
            <a:ext cx="35983" cy="620713"/>
          </a:xfrm>
          <a:prstGeom prst="rect">
            <a:avLst/>
          </a:prstGeom>
          <a:solidFill>
            <a:srgbClr val="FFFFFF">
              <a:alpha val="6588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059" name="Rectangle 10"/>
          <p:cNvSpPr>
            <a:spLocks noChangeArrowheads="1"/>
          </p:cNvSpPr>
          <p:nvPr/>
        </p:nvSpPr>
        <p:spPr bwMode="auto">
          <a:xfrm>
            <a:off x="12033251" y="-1588"/>
            <a:ext cx="10583" cy="620713"/>
          </a:xfrm>
          <a:prstGeom prst="rect">
            <a:avLst/>
          </a:prstGeom>
          <a:solidFill>
            <a:srgbClr val="FFFFFF">
              <a:alpha val="5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060" name="Rectangle 11"/>
          <p:cNvSpPr>
            <a:spLocks noChangeArrowheads="1"/>
          </p:cNvSpPr>
          <p:nvPr/>
        </p:nvSpPr>
        <p:spPr bwMode="auto">
          <a:xfrm>
            <a:off x="11967633" y="-1588"/>
            <a:ext cx="35984" cy="620713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061" name="Rectangle 12"/>
          <p:cNvSpPr>
            <a:spLocks noChangeArrowheads="1"/>
          </p:cNvSpPr>
          <p:nvPr/>
        </p:nvSpPr>
        <p:spPr bwMode="auto">
          <a:xfrm>
            <a:off x="11887201" y="0"/>
            <a:ext cx="71967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062" name="Rectangle 13"/>
          <p:cNvSpPr>
            <a:spLocks noChangeArrowheads="1"/>
          </p:cNvSpPr>
          <p:nvPr/>
        </p:nvSpPr>
        <p:spPr bwMode="auto">
          <a:xfrm>
            <a:off x="11832167" y="0"/>
            <a:ext cx="10584" cy="585788"/>
          </a:xfrm>
          <a:prstGeom prst="rect">
            <a:avLst/>
          </a:prstGeom>
          <a:solidFill>
            <a:srgbClr val="FFFFFF">
              <a:alpha val="3098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063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143000"/>
            <a:ext cx="10966451" cy="1062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текста заголовка щелкните мышью</a:t>
            </a:r>
          </a:p>
        </p:txBody>
      </p:sp>
      <p:sp>
        <p:nvSpPr>
          <p:cNvPr id="2064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2249489"/>
            <a:ext cx="10966451" cy="431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структуры щелкните мышью</a:t>
            </a:r>
          </a:p>
          <a:p>
            <a:pPr lvl="1"/>
            <a:r>
              <a:rPr lang="en-GB" altLang="ru-RU"/>
              <a:t>Второй уровень структуры</a:t>
            </a:r>
          </a:p>
          <a:p>
            <a:pPr lvl="2"/>
            <a:r>
              <a:rPr lang="en-GB" altLang="ru-RU"/>
              <a:t>Третий уровень структуры</a:t>
            </a:r>
          </a:p>
          <a:p>
            <a:pPr lvl="3"/>
            <a:r>
              <a:rPr lang="en-GB" altLang="ru-RU"/>
              <a:t>Четвертый уровень структуры</a:t>
            </a:r>
          </a:p>
          <a:p>
            <a:pPr lvl="4"/>
            <a:r>
              <a:rPr lang="en-GB" altLang="ru-RU"/>
              <a:t>Пятый уровень структуры</a:t>
            </a:r>
          </a:p>
          <a:p>
            <a:pPr lvl="4"/>
            <a:r>
              <a:rPr lang="en-GB" altLang="ru-RU"/>
              <a:t>Шестой уровень структуры</a:t>
            </a:r>
          </a:p>
          <a:p>
            <a:pPr lvl="4"/>
            <a:r>
              <a:rPr lang="en-GB" altLang="ru-RU"/>
              <a:t>Седьмой уровень структуры</a:t>
            </a:r>
          </a:p>
          <a:p>
            <a:pPr lvl="4"/>
            <a:r>
              <a:rPr lang="en-GB" altLang="ru-RU"/>
              <a:t>Восьмой уровень структуры</a:t>
            </a:r>
          </a:p>
          <a:p>
            <a:pPr lvl="4"/>
            <a:r>
              <a:rPr lang="en-GB" altLang="ru-RU"/>
              <a:t>Девятый уровень структуры</a:t>
            </a:r>
          </a:p>
        </p:txBody>
      </p:sp>
      <p:sp>
        <p:nvSpPr>
          <p:cNvPr id="2" name="Rectangle 16"/>
          <p:cNvSpPr>
            <a:spLocks noGrp="1" noChangeArrowheads="1"/>
          </p:cNvSpPr>
          <p:nvPr>
            <p:ph type="dt"/>
          </p:nvPr>
        </p:nvSpPr>
        <p:spPr bwMode="auto">
          <a:xfrm>
            <a:off x="8782051" y="612775"/>
            <a:ext cx="1270000" cy="4524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9144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buClrTx/>
              <a:buSzPct val="100000"/>
              <a:buFontTx/>
              <a:buNone/>
              <a:tabLst>
                <a:tab pos="723900" algn="l"/>
              </a:tabLst>
              <a:defRPr>
                <a:solidFill>
                  <a:srgbClr val="000000"/>
                </a:solidFill>
                <a:latin typeface="+mn-lt"/>
                <a:ea typeface="SimSun" charset="-122"/>
                <a:cs typeface="Arial Unicode MS" charset="0"/>
              </a:defRPr>
            </a:lvl1pPr>
          </a:lstStyle>
          <a:p>
            <a:pPr defTabSz="44926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/>
              <a:t>7.2.12</a:t>
            </a:r>
          </a:p>
        </p:txBody>
      </p:sp>
      <p:sp>
        <p:nvSpPr>
          <p:cNvPr id="2066" name="Text Box 17"/>
          <p:cNvSpPr txBox="1">
            <a:spLocks noChangeArrowheads="1"/>
          </p:cNvSpPr>
          <p:nvPr/>
        </p:nvSpPr>
        <p:spPr bwMode="auto">
          <a:xfrm>
            <a:off x="7010401" y="612775"/>
            <a:ext cx="176741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" name="Rectangle 18"/>
          <p:cNvSpPr>
            <a:spLocks noGrp="1" noChangeArrowheads="1"/>
          </p:cNvSpPr>
          <p:nvPr>
            <p:ph type="sldNum"/>
          </p:nvPr>
        </p:nvSpPr>
        <p:spPr bwMode="auto">
          <a:xfrm>
            <a:off x="10900833" y="1589"/>
            <a:ext cx="1009651" cy="4095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9144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defRPr>
                <a:solidFill>
                  <a:srgbClr val="000000"/>
                </a:solidFill>
                <a:latin typeface="Georgia" panose="02040502050405020303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pPr defTabSz="449263" fontAlgn="base">
              <a:spcBef>
                <a:spcPct val="0"/>
              </a:spcBef>
              <a:spcAft>
                <a:spcPct val="0"/>
              </a:spcAft>
              <a:defRPr/>
            </a:pPr>
            <a:fld id="{18E5D0F4-8D23-4B90-927E-16A9E1032987}" type="slidenum">
              <a:rPr lang="ru-RU" altLang="ru-RU" smtClean="0"/>
              <a:pPr defTabSz="449263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39820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</p:sldLayoutIdLst>
  <p:hf sldNum="0" hdr="0" ftr="0"/>
  <p:txStyles>
    <p:titleStyle>
      <a:lvl1pPr algn="l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Georgia" charset="0"/>
          <a:ea typeface="SimSun" charset="-122"/>
        </a:defRPr>
      </a:lvl2pPr>
      <a:lvl3pPr algn="l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Georgia" charset="0"/>
          <a:ea typeface="SimSun" charset="-122"/>
        </a:defRPr>
      </a:lvl3pPr>
      <a:lvl4pPr algn="l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Georgia" charset="0"/>
          <a:ea typeface="SimSun" charset="-122"/>
        </a:defRPr>
      </a:lvl4pPr>
      <a:lvl5pPr algn="l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Georgia" charset="0"/>
          <a:ea typeface="SimSun" charset="-122"/>
        </a:defRPr>
      </a:lvl5pPr>
      <a:lvl6pPr marL="2514600" indent="-228600" algn="l" defTabSz="449263" rtl="0" fontAlgn="base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Georgia" charset="0"/>
          <a:ea typeface="SimSun" charset="-122"/>
        </a:defRPr>
      </a:lvl6pPr>
      <a:lvl7pPr marL="2971800" indent="-228600" algn="l" defTabSz="449263" rtl="0" fontAlgn="base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Georgia" charset="0"/>
          <a:ea typeface="SimSun" charset="-122"/>
        </a:defRPr>
      </a:lvl7pPr>
      <a:lvl8pPr marL="3429000" indent="-228600" algn="l" defTabSz="449263" rtl="0" fontAlgn="base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Georgia" charset="0"/>
          <a:ea typeface="SimSun" charset="-122"/>
        </a:defRPr>
      </a:lvl8pPr>
      <a:lvl9pPr marL="3886200" indent="-228600" algn="l" defTabSz="449263" rtl="0" fontAlgn="base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Georgia" charset="0"/>
          <a:ea typeface="SimSun" charset="-122"/>
        </a:defRPr>
      </a:lvl9pPr>
    </p:titleStyle>
    <p:bodyStyle>
      <a:lvl1pPr marL="342900" indent="-342900" algn="l" defTabSz="449263" rtl="0" eaLnBrk="0" fontAlgn="base" hangingPunct="0">
        <a:lnSpc>
          <a:spcPct val="95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buChar char="•"/>
        <a:defRPr sz="28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5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buChar char="–"/>
        <a:defRPr sz="2400">
          <a:solidFill>
            <a:srgbClr val="53548A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5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buChar char="•"/>
        <a:defRPr sz="2200">
          <a:solidFill>
            <a:srgbClr val="53548A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5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A04DA3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A04DA3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A04DA3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A04DA3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A04DA3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A04DA3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ChangeArrowheads="1"/>
          </p:cNvSpPr>
          <p:nvPr/>
        </p:nvSpPr>
        <p:spPr bwMode="auto">
          <a:xfrm>
            <a:off x="0" y="366714"/>
            <a:ext cx="12192000" cy="84137"/>
          </a:xfrm>
          <a:prstGeom prst="rect">
            <a:avLst/>
          </a:prstGeom>
          <a:solidFill>
            <a:srgbClr val="438086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27" name="Rectangle 2"/>
          <p:cNvSpPr>
            <a:spLocks noChangeArrowheads="1"/>
          </p:cNvSpPr>
          <p:nvPr/>
        </p:nvSpPr>
        <p:spPr bwMode="auto">
          <a:xfrm>
            <a:off x="0" y="1"/>
            <a:ext cx="12192000" cy="309563"/>
          </a:xfrm>
          <a:prstGeom prst="rect">
            <a:avLst/>
          </a:prstGeom>
          <a:solidFill>
            <a:srgbClr val="42445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28" name="Rectangle 3"/>
          <p:cNvSpPr>
            <a:spLocks noChangeArrowheads="1"/>
          </p:cNvSpPr>
          <p:nvPr/>
        </p:nvSpPr>
        <p:spPr bwMode="auto">
          <a:xfrm>
            <a:off x="0" y="307975"/>
            <a:ext cx="12192000" cy="90488"/>
          </a:xfrm>
          <a:prstGeom prst="rect">
            <a:avLst/>
          </a:prstGeom>
          <a:solidFill>
            <a:srgbClr val="43808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29" name="Rectangle 4"/>
          <p:cNvSpPr>
            <a:spLocks noChangeArrowheads="1"/>
          </p:cNvSpPr>
          <p:nvPr/>
        </p:nvSpPr>
        <p:spPr bwMode="auto">
          <a:xfrm>
            <a:off x="7213600" y="360364"/>
            <a:ext cx="4978400" cy="92075"/>
          </a:xfrm>
          <a:prstGeom prst="rect">
            <a:avLst/>
          </a:prstGeom>
          <a:solidFill>
            <a:srgbClr val="43808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30" name="Rectangle 5"/>
          <p:cNvSpPr>
            <a:spLocks noChangeArrowheads="1"/>
          </p:cNvSpPr>
          <p:nvPr/>
        </p:nvSpPr>
        <p:spPr bwMode="auto">
          <a:xfrm>
            <a:off x="7213600" y="439739"/>
            <a:ext cx="4978400" cy="180975"/>
          </a:xfrm>
          <a:prstGeom prst="rect">
            <a:avLst/>
          </a:prstGeom>
          <a:solidFill>
            <a:srgbClr val="438086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31" name="AutoShape 6"/>
          <p:cNvSpPr>
            <a:spLocks noChangeArrowheads="1"/>
          </p:cNvSpPr>
          <p:nvPr/>
        </p:nvSpPr>
        <p:spPr bwMode="auto">
          <a:xfrm>
            <a:off x="7209367" y="496889"/>
            <a:ext cx="4083051" cy="26987"/>
          </a:xfrm>
          <a:prstGeom prst="roundRect">
            <a:avLst>
              <a:gd name="adj" fmla="val 16667"/>
            </a:avLst>
          </a:prstGeom>
          <a:solidFill>
            <a:srgbClr val="53548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32" name="AutoShape 7"/>
          <p:cNvSpPr>
            <a:spLocks noChangeArrowheads="1"/>
          </p:cNvSpPr>
          <p:nvPr/>
        </p:nvSpPr>
        <p:spPr bwMode="auto">
          <a:xfrm>
            <a:off x="9831917" y="588963"/>
            <a:ext cx="2133600" cy="36512"/>
          </a:xfrm>
          <a:prstGeom prst="roundRect">
            <a:avLst>
              <a:gd name="adj" fmla="val 16667"/>
            </a:avLst>
          </a:prstGeom>
          <a:solidFill>
            <a:srgbClr val="53548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33" name="Rectangle 8"/>
          <p:cNvSpPr>
            <a:spLocks noChangeArrowheads="1"/>
          </p:cNvSpPr>
          <p:nvPr/>
        </p:nvSpPr>
        <p:spPr bwMode="auto">
          <a:xfrm>
            <a:off x="12113684" y="-1588"/>
            <a:ext cx="76200" cy="620713"/>
          </a:xfrm>
          <a:prstGeom prst="rect">
            <a:avLst/>
          </a:prstGeom>
          <a:solidFill>
            <a:srgbClr val="FFFFFF">
              <a:alpha val="65881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34" name="Rectangle 9"/>
          <p:cNvSpPr>
            <a:spLocks noChangeArrowheads="1"/>
          </p:cNvSpPr>
          <p:nvPr/>
        </p:nvSpPr>
        <p:spPr bwMode="auto">
          <a:xfrm>
            <a:off x="12058651" y="-1588"/>
            <a:ext cx="35983" cy="620713"/>
          </a:xfrm>
          <a:prstGeom prst="rect">
            <a:avLst/>
          </a:prstGeom>
          <a:solidFill>
            <a:srgbClr val="FFFFFF">
              <a:alpha val="65881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35" name="Rectangle 10"/>
          <p:cNvSpPr>
            <a:spLocks noChangeArrowheads="1"/>
          </p:cNvSpPr>
          <p:nvPr/>
        </p:nvSpPr>
        <p:spPr bwMode="auto">
          <a:xfrm>
            <a:off x="12033251" y="-1588"/>
            <a:ext cx="10583" cy="620713"/>
          </a:xfrm>
          <a:prstGeom prst="rect">
            <a:avLst/>
          </a:prstGeom>
          <a:solidFill>
            <a:srgbClr val="FFFFFF">
              <a:alpha val="5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36" name="Rectangle 11"/>
          <p:cNvSpPr>
            <a:spLocks noChangeArrowheads="1"/>
          </p:cNvSpPr>
          <p:nvPr/>
        </p:nvSpPr>
        <p:spPr bwMode="auto">
          <a:xfrm>
            <a:off x="11967633" y="-1588"/>
            <a:ext cx="35984" cy="620713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37" name="Rectangle 12"/>
          <p:cNvSpPr>
            <a:spLocks noChangeArrowheads="1"/>
          </p:cNvSpPr>
          <p:nvPr/>
        </p:nvSpPr>
        <p:spPr bwMode="auto">
          <a:xfrm>
            <a:off x="11887201" y="0"/>
            <a:ext cx="71967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38" name="Rectangle 13"/>
          <p:cNvSpPr>
            <a:spLocks noChangeArrowheads="1"/>
          </p:cNvSpPr>
          <p:nvPr/>
        </p:nvSpPr>
        <p:spPr bwMode="auto">
          <a:xfrm>
            <a:off x="11832167" y="0"/>
            <a:ext cx="10584" cy="585788"/>
          </a:xfrm>
          <a:prstGeom prst="rect">
            <a:avLst/>
          </a:prstGeom>
          <a:solidFill>
            <a:srgbClr val="FFFFFF">
              <a:alpha val="3098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39" name="Rectangle 14"/>
          <p:cNvSpPr>
            <a:spLocks noChangeArrowheads="1"/>
          </p:cNvSpPr>
          <p:nvPr/>
        </p:nvSpPr>
        <p:spPr bwMode="auto">
          <a:xfrm>
            <a:off x="7213600" y="3810001"/>
            <a:ext cx="4978400" cy="92075"/>
          </a:xfrm>
          <a:prstGeom prst="rect">
            <a:avLst/>
          </a:prstGeom>
          <a:solidFill>
            <a:srgbClr val="43808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40" name="Rectangle 15"/>
          <p:cNvSpPr>
            <a:spLocks noChangeArrowheads="1"/>
          </p:cNvSpPr>
          <p:nvPr/>
        </p:nvSpPr>
        <p:spPr bwMode="auto">
          <a:xfrm>
            <a:off x="7213600" y="3897314"/>
            <a:ext cx="4978400" cy="192087"/>
          </a:xfrm>
          <a:prstGeom prst="rect">
            <a:avLst/>
          </a:prstGeom>
          <a:solidFill>
            <a:srgbClr val="438086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41" name="Rectangle 16"/>
          <p:cNvSpPr>
            <a:spLocks noChangeArrowheads="1"/>
          </p:cNvSpPr>
          <p:nvPr/>
        </p:nvSpPr>
        <p:spPr bwMode="auto">
          <a:xfrm>
            <a:off x="7213600" y="4114801"/>
            <a:ext cx="4978400" cy="9525"/>
          </a:xfrm>
          <a:prstGeom prst="rect">
            <a:avLst/>
          </a:prstGeom>
          <a:solidFill>
            <a:srgbClr val="438086">
              <a:alpha val="65097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42" name="Rectangle 17"/>
          <p:cNvSpPr>
            <a:spLocks noChangeArrowheads="1"/>
          </p:cNvSpPr>
          <p:nvPr/>
        </p:nvSpPr>
        <p:spPr bwMode="auto">
          <a:xfrm>
            <a:off x="7213601" y="4164013"/>
            <a:ext cx="2620433" cy="19050"/>
          </a:xfrm>
          <a:prstGeom prst="rect">
            <a:avLst/>
          </a:prstGeom>
          <a:solidFill>
            <a:srgbClr val="438086">
              <a:alpha val="5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43" name="Rectangle 18"/>
          <p:cNvSpPr>
            <a:spLocks noChangeArrowheads="1"/>
          </p:cNvSpPr>
          <p:nvPr/>
        </p:nvSpPr>
        <p:spPr bwMode="auto">
          <a:xfrm>
            <a:off x="7213601" y="4198939"/>
            <a:ext cx="2620433" cy="9525"/>
          </a:xfrm>
          <a:prstGeom prst="rect">
            <a:avLst/>
          </a:prstGeom>
          <a:solidFill>
            <a:srgbClr val="438086">
              <a:alpha val="65097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44" name="AutoShape 19"/>
          <p:cNvSpPr>
            <a:spLocks noChangeArrowheads="1"/>
          </p:cNvSpPr>
          <p:nvPr/>
        </p:nvSpPr>
        <p:spPr bwMode="auto">
          <a:xfrm>
            <a:off x="7213600" y="3962400"/>
            <a:ext cx="4083051" cy="26988"/>
          </a:xfrm>
          <a:prstGeom prst="roundRect">
            <a:avLst>
              <a:gd name="adj" fmla="val 16667"/>
            </a:avLst>
          </a:prstGeom>
          <a:solidFill>
            <a:srgbClr val="53548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45" name="AutoShape 20"/>
          <p:cNvSpPr>
            <a:spLocks noChangeArrowheads="1"/>
          </p:cNvSpPr>
          <p:nvPr/>
        </p:nvSpPr>
        <p:spPr bwMode="auto">
          <a:xfrm>
            <a:off x="9836151" y="4060826"/>
            <a:ext cx="2133600" cy="36513"/>
          </a:xfrm>
          <a:prstGeom prst="roundRect">
            <a:avLst>
              <a:gd name="adj" fmla="val 16667"/>
            </a:avLst>
          </a:prstGeom>
          <a:solidFill>
            <a:srgbClr val="53548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46" name="Rectangle 21"/>
          <p:cNvSpPr>
            <a:spLocks noChangeArrowheads="1"/>
          </p:cNvSpPr>
          <p:nvPr/>
        </p:nvSpPr>
        <p:spPr bwMode="auto">
          <a:xfrm>
            <a:off x="0" y="3649664"/>
            <a:ext cx="12192000" cy="244475"/>
          </a:xfrm>
          <a:prstGeom prst="rect">
            <a:avLst/>
          </a:prstGeom>
          <a:solidFill>
            <a:srgbClr val="438086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47" name="Rectangle 22"/>
          <p:cNvSpPr>
            <a:spLocks noChangeArrowheads="1"/>
          </p:cNvSpPr>
          <p:nvPr/>
        </p:nvSpPr>
        <p:spPr bwMode="auto">
          <a:xfrm>
            <a:off x="0" y="3675063"/>
            <a:ext cx="12192000" cy="139700"/>
          </a:xfrm>
          <a:prstGeom prst="rect">
            <a:avLst/>
          </a:prstGeom>
          <a:solidFill>
            <a:srgbClr val="43808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48" name="Rectangle 23"/>
          <p:cNvSpPr>
            <a:spLocks noChangeArrowheads="1"/>
          </p:cNvSpPr>
          <p:nvPr/>
        </p:nvSpPr>
        <p:spPr bwMode="auto">
          <a:xfrm>
            <a:off x="8551334" y="3643313"/>
            <a:ext cx="3638551" cy="249237"/>
          </a:xfrm>
          <a:prstGeom prst="rect">
            <a:avLst/>
          </a:prstGeom>
          <a:solidFill>
            <a:srgbClr val="43808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49" name="Rectangle 24"/>
          <p:cNvSpPr>
            <a:spLocks noChangeArrowheads="1"/>
          </p:cNvSpPr>
          <p:nvPr/>
        </p:nvSpPr>
        <p:spPr bwMode="auto">
          <a:xfrm>
            <a:off x="0" y="0"/>
            <a:ext cx="12192000" cy="3702050"/>
          </a:xfrm>
          <a:prstGeom prst="rect">
            <a:avLst/>
          </a:prstGeom>
          <a:solidFill>
            <a:srgbClr val="42445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50" name="Rectangle 2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401888"/>
            <a:ext cx="11271251" cy="1465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9144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текста заголовка щелкните мышью</a:t>
            </a:r>
          </a:p>
        </p:txBody>
      </p:sp>
      <p:sp>
        <p:nvSpPr>
          <p:cNvPr id="2" name="Rectangle 26"/>
          <p:cNvSpPr>
            <a:spLocks noGrp="1" noChangeArrowheads="1"/>
          </p:cNvSpPr>
          <p:nvPr>
            <p:ph type="dt"/>
          </p:nvPr>
        </p:nvSpPr>
        <p:spPr bwMode="auto">
          <a:xfrm>
            <a:off x="8940801" y="4206875"/>
            <a:ext cx="1274233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91440" rIns="91440" bIns="4572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1pPr>
          </a:lstStyle>
          <a:p>
            <a:pPr defTabSz="449263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/>
              <a:t>7.2.12</a:t>
            </a:r>
          </a:p>
        </p:txBody>
      </p:sp>
      <p:sp>
        <p:nvSpPr>
          <p:cNvPr id="1052" name="Text Box 27"/>
          <p:cNvSpPr txBox="1">
            <a:spLocks noChangeArrowheads="1"/>
          </p:cNvSpPr>
          <p:nvPr/>
        </p:nvSpPr>
        <p:spPr bwMode="auto">
          <a:xfrm>
            <a:off x="7213600" y="4205288"/>
            <a:ext cx="172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" name="Rectangle 28"/>
          <p:cNvSpPr>
            <a:spLocks noGrp="1" noChangeArrowheads="1"/>
          </p:cNvSpPr>
          <p:nvPr>
            <p:ph type="sldNum"/>
          </p:nvPr>
        </p:nvSpPr>
        <p:spPr bwMode="auto">
          <a:xfrm>
            <a:off x="11093451" y="1589"/>
            <a:ext cx="9906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91440" rIns="91440" bIns="4572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mtClean="0">
                <a:solidFill>
                  <a:srgbClr val="000000"/>
                </a:solidFill>
              </a:defRPr>
            </a:lvl1pPr>
          </a:lstStyle>
          <a:p>
            <a:pPr defTabSz="449263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905D4529-E65A-441C-A461-92FA30B37F64}" type="slidenum">
              <a:rPr lang="ru-RU" altLang="ru-RU" smtClean="0">
                <a:latin typeface="Arial" panose="020B0604020202020204" pitchFamily="34" charset="0"/>
              </a:rPr>
              <a:pPr defTabSz="449263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latin typeface="Arial" panose="020B0604020202020204" pitchFamily="34" charset="0"/>
            </a:endParaRPr>
          </a:p>
        </p:txBody>
      </p:sp>
      <p:sp>
        <p:nvSpPr>
          <p:cNvPr id="1054" name="Rectangle 2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4963"/>
            <a:ext cx="10966451" cy="452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764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структуры щелкните мышью</a:t>
            </a:r>
          </a:p>
          <a:p>
            <a:pPr lvl="1"/>
            <a:r>
              <a:rPr lang="en-GB" altLang="ru-RU"/>
              <a:t>Второй уровень структуры</a:t>
            </a:r>
          </a:p>
          <a:p>
            <a:pPr lvl="2"/>
            <a:r>
              <a:rPr lang="en-GB" altLang="ru-RU"/>
              <a:t>Третий уровень структуры</a:t>
            </a:r>
          </a:p>
          <a:p>
            <a:pPr lvl="3"/>
            <a:r>
              <a:rPr lang="en-GB" altLang="ru-RU"/>
              <a:t>Четвертый уровень структуры</a:t>
            </a:r>
          </a:p>
          <a:p>
            <a:pPr lvl="4"/>
            <a:r>
              <a:rPr lang="en-GB" altLang="ru-RU"/>
              <a:t>Пятый уровень структуры</a:t>
            </a:r>
          </a:p>
          <a:p>
            <a:pPr lvl="4"/>
            <a:r>
              <a:rPr lang="en-GB" altLang="ru-RU"/>
              <a:t>Шестой уровень структуры</a:t>
            </a:r>
          </a:p>
          <a:p>
            <a:pPr lvl="4"/>
            <a:r>
              <a:rPr lang="en-GB" altLang="ru-RU"/>
              <a:t>Седьмой уровень структуры</a:t>
            </a:r>
          </a:p>
          <a:p>
            <a:pPr lvl="4"/>
            <a:r>
              <a:rPr lang="en-GB" altLang="ru-RU"/>
              <a:t>Восьмой уровень структуры</a:t>
            </a:r>
          </a:p>
          <a:p>
            <a:pPr lvl="4"/>
            <a:r>
              <a:rPr lang="en-GB" altLang="ru-RU"/>
              <a:t>Девятый уровень структуры</a:t>
            </a:r>
          </a:p>
        </p:txBody>
      </p:sp>
    </p:spTree>
    <p:extLst>
      <p:ext uri="{BB962C8B-B14F-4D97-AF65-F5344CB8AC3E}">
        <p14:creationId xmlns:p14="http://schemas.microsoft.com/office/powerpoint/2010/main" val="2113363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</p:sldLayoutIdLst>
  <p:hf sldNum="0" hdr="0" ftr="0"/>
  <p:txStyles>
    <p:titleStyle>
      <a:lvl1pPr algn="l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Georgia" charset="0"/>
          <a:ea typeface="SimSun" charset="-122"/>
        </a:defRPr>
      </a:lvl2pPr>
      <a:lvl3pPr algn="l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Georgia" charset="0"/>
          <a:ea typeface="SimSun" charset="-122"/>
        </a:defRPr>
      </a:lvl3pPr>
      <a:lvl4pPr algn="l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Georgia" charset="0"/>
          <a:ea typeface="SimSun" charset="-122"/>
        </a:defRPr>
      </a:lvl4pPr>
      <a:lvl5pPr algn="l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Georgia" charset="0"/>
          <a:ea typeface="SimSun" charset="-122"/>
        </a:defRPr>
      </a:lvl5pPr>
      <a:lvl6pPr marL="2514600" indent="-228600" algn="l" defTabSz="449263" rtl="0" fontAlgn="base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Georgia" charset="0"/>
          <a:ea typeface="SimSun" charset="-122"/>
        </a:defRPr>
      </a:lvl6pPr>
      <a:lvl7pPr marL="2971800" indent="-228600" algn="l" defTabSz="449263" rtl="0" fontAlgn="base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Georgia" charset="0"/>
          <a:ea typeface="SimSun" charset="-122"/>
        </a:defRPr>
      </a:lvl7pPr>
      <a:lvl8pPr marL="3429000" indent="-228600" algn="l" defTabSz="449263" rtl="0" fontAlgn="base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Georgia" charset="0"/>
          <a:ea typeface="SimSun" charset="-122"/>
        </a:defRPr>
      </a:lvl8pPr>
      <a:lvl9pPr marL="3886200" indent="-228600" algn="l" defTabSz="449263" rtl="0" fontAlgn="base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Georgia" charset="0"/>
          <a:ea typeface="SimSun" charset="-122"/>
        </a:defRPr>
      </a:lvl9pPr>
    </p:titleStyle>
    <p:bodyStyle>
      <a:lvl1pPr marL="342900" indent="-342900" algn="l" defTabSz="449263" rtl="0" eaLnBrk="0" fontAlgn="base" hangingPunct="0">
        <a:lnSpc>
          <a:spcPct val="95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5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53548A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5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200">
          <a:solidFill>
            <a:srgbClr val="53548A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5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A04DA3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A04DA3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A04DA3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A04DA3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A04DA3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A04DA3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965200" y="736601"/>
            <a:ext cx="9340850" cy="2374068"/>
          </a:xfrm>
        </p:spPr>
        <p:txBody>
          <a:bodyPr anchor="t"/>
          <a:lstStyle/>
          <a:p>
            <a:pPr algn="ctr" eaLnBrk="1" hangingPunct="1">
              <a:lnSpc>
                <a:spcPct val="100000"/>
              </a:lnSpc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3600" dirty="0">
                <a:solidFill>
                  <a:schemeClr val="bg1"/>
                </a:solidFill>
              </a:rPr>
              <a:t>Особенности разработки образовательного маршрута для</a:t>
            </a:r>
            <a:br>
              <a:rPr lang="ru-RU" sz="3600" dirty="0">
                <a:solidFill>
                  <a:schemeClr val="bg1"/>
                </a:solidFill>
              </a:rPr>
            </a:br>
            <a:r>
              <a:rPr lang="ru-RU" sz="3600" dirty="0">
                <a:solidFill>
                  <a:schemeClr val="bg1"/>
                </a:solidFill>
              </a:rPr>
              <a:t>школьников с расстройствами </a:t>
            </a:r>
            <a:br>
              <a:rPr lang="ru-RU" sz="3600" dirty="0">
                <a:solidFill>
                  <a:schemeClr val="bg1"/>
                </a:solidFill>
              </a:rPr>
            </a:br>
            <a:r>
              <a:rPr lang="ru-RU" sz="3600" dirty="0">
                <a:solidFill>
                  <a:schemeClr val="bg1"/>
                </a:solidFill>
              </a:rPr>
              <a:t>аутистического спектра</a:t>
            </a:r>
            <a:endParaRPr lang="ru-RU" sz="3600" dirty="0">
              <a:solidFill>
                <a:schemeClr val="bg1"/>
              </a:solidFill>
              <a:latin typeface="Trebuchet MS" charset="0"/>
            </a:endParaRPr>
          </a:p>
        </p:txBody>
      </p:sp>
      <p:sp>
        <p:nvSpPr>
          <p:cNvPr id="28675" name="Rectangle 2"/>
          <p:cNvSpPr>
            <a:spLocks noChangeArrowheads="1"/>
          </p:cNvSpPr>
          <p:nvPr/>
        </p:nvSpPr>
        <p:spPr bwMode="auto">
          <a:xfrm>
            <a:off x="1981200" y="3965248"/>
            <a:ext cx="4953000" cy="19228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tIns="9144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ru-RU" altLang="ru-RU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Шаргородская Л.В., </a:t>
            </a:r>
            <a:r>
              <a:rPr lang="ru-RU" alt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к.п.н</a:t>
            </a:r>
            <a:r>
              <a:rPr lang="ru-RU" altLang="ru-RU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ru-RU" alt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ст. преподаватель кафедры олигофренопедагогики и клинических основ специальной педагогики </a:t>
            </a:r>
            <a:r>
              <a:rPr lang="ru-RU" alt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ИСОиКР</a:t>
            </a:r>
            <a:r>
              <a:rPr lang="ru-RU" alt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МГПУ, учитель-дефектолог АНО ДО ДРЦ «ЭСТЕР»</a:t>
            </a:r>
          </a:p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endParaRPr lang="ru-RU" altLang="ru-RU" sz="20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593202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638797"/>
            <a:ext cx="10966451" cy="848171"/>
          </a:xfrm>
        </p:spPr>
        <p:txBody>
          <a:bodyPr/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Динамическая модель интеграции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600009"/>
            <a:ext cx="10966451" cy="4319587"/>
          </a:xfrm>
        </p:spPr>
        <p:txBody>
          <a:bodyPr/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Шаргородская Л.В.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Организационно-педагогические условия инклюзивного обучения младших школьников с расстройствами аутистического спектра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автореф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…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канд.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наук: 13.00.03 / Л.В. Шаргородская. – М., 2017.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Шаргородская Л.В.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специальных образовательных условий обучения в начальной школе детей с расстройствами аутистического спектра. Динамическая модель интеграции,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[Электронный ресурс] / Л.В. Шаргородская// Альманах института коррекционной педагогики РАО. – 2018. – № 34. </a:t>
            </a:r>
          </a:p>
        </p:txBody>
      </p:sp>
    </p:spTree>
    <p:extLst>
      <p:ext uri="{BB962C8B-B14F-4D97-AF65-F5344CB8AC3E}">
        <p14:creationId xmlns:p14="http://schemas.microsoft.com/office/powerpoint/2010/main" val="15639597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100000"/>
              </a:lnSpc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dirty="0">
                <a:solidFill>
                  <a:srgbClr val="424456"/>
                </a:solidFill>
                <a:latin typeface="Trebuchet MS" charset="0"/>
              </a:rPr>
              <a:t>Спасибо за внимание</a:t>
            </a:r>
          </a:p>
        </p:txBody>
      </p:sp>
      <p:sp>
        <p:nvSpPr>
          <p:cNvPr id="16387" name="Текст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24471216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589660"/>
            <a:ext cx="10966451" cy="572568"/>
          </a:xfrm>
        </p:spPr>
        <p:txBody>
          <a:bodyPr/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Противоречия ФГОС НОО для детей с РАС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512605"/>
            <a:ext cx="10966451" cy="5161659"/>
          </a:xfrm>
        </p:spPr>
        <p:txBody>
          <a:bodyPr/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обязанность образовательной организации по созданию специальных образовательных условий для ребенка с ОВЗ в соответствии с заключением ПМПК и отсутствие финансового обоснования данного заключения;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и содержание обучения детей с РАС по АООП определяется прежде всего в зависимости от уровня их интеллектуального развития;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рекомендация более сложной образовательной среды на начало обучения в спорных случаях (вариант 1 или 2; 2 или 3);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при организация пролонгированного обучения;</a:t>
            </a: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неразработанность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организации промежуточной и итоговой аттестации,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КИМов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др.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0913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24255"/>
            <a:ext cx="10966451" cy="1514741"/>
          </a:xfrm>
        </p:spPr>
        <p:txBody>
          <a:bodyPr/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Условия, существенно связанных с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дезадаптацией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детей с эмоциональными и поведенческими нарушениями в общеобразовательной школе (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Burt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Howard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(1974))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965675" y="2238997"/>
            <a:ext cx="926364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неподходящие учителя, которые были недружелюбно настроены и не понимали проблем ребенка;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неподходящие одноклассники, которые всячески делали жизнь трудной для своих сверстников, например, дразнили или издевались;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обучения до школы или частая смена школ;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помещение ребенка в класс, в котором учебная работа для него была слишком сложной.</a:t>
            </a:r>
          </a:p>
        </p:txBody>
      </p:sp>
    </p:spTree>
    <p:extLst>
      <p:ext uri="{BB962C8B-B14F-4D97-AF65-F5344CB8AC3E}">
        <p14:creationId xmlns:p14="http://schemas.microsoft.com/office/powerpoint/2010/main" val="1042347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2250" y="524007"/>
            <a:ext cx="10966451" cy="1333326"/>
          </a:xfrm>
        </p:spPr>
        <p:txBody>
          <a:bodyPr/>
          <a:lstStyle/>
          <a:p>
            <a:r>
              <a:rPr lang="ru-RU" sz="3200" b="1" dirty="0"/>
              <a:t>Факторы успешности обучения младших школьников (по степени воздействия)*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2082801"/>
            <a:ext cx="10966451" cy="4219796"/>
          </a:xfrm>
        </p:spPr>
        <p:txBody>
          <a:bodyPr/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Яшнова О.А., 2003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/>
          </p:nvPr>
        </p:nvGraphicFramePr>
        <p:xfrm>
          <a:off x="761999" y="1857334"/>
          <a:ext cx="9394826" cy="38652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974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974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5521">
                <a:tc>
                  <a:txBody>
                    <a:bodyPr/>
                    <a:lstStyle/>
                    <a:p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Фактор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Основной показатель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1041">
                <a:tc>
                  <a:txBody>
                    <a:bodyPr/>
                    <a:lstStyle/>
                    <a:p>
                      <a:r>
                        <a:rPr lang="ru-RU" sz="2400" dirty="0"/>
                        <a:t>семья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положительный статус ребенка как школьника в семье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08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обучающий учитель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одобрение учителя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739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учебная деятельность</a:t>
                      </a:r>
                    </a:p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достижения в учебной</a:t>
                      </a:r>
                      <a:r>
                        <a:rPr lang="ru-RU" sz="2400" baseline="0" dirty="0"/>
                        <a:t> деятельности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739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err="1"/>
                        <a:t>референтная</a:t>
                      </a:r>
                      <a:r>
                        <a:rPr lang="ru-RU" sz="2400" dirty="0"/>
                        <a:t> группа</a:t>
                      </a:r>
                    </a:p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признание </a:t>
                      </a:r>
                      <a:r>
                        <a:rPr lang="ru-RU" sz="2400" dirty="0" err="1"/>
                        <a:t>референтной</a:t>
                      </a:r>
                      <a:r>
                        <a:rPr lang="ru-RU" sz="2400" dirty="0"/>
                        <a:t> группой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1966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3903" y="664436"/>
            <a:ext cx="10966451" cy="1138964"/>
          </a:xfrm>
        </p:spPr>
        <p:txBody>
          <a:bodyPr/>
          <a:lstStyle/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Экосистемный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 (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Thacker,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Strudwickand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Babbedge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2002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/>
          </p:nvPr>
        </p:nvGraphicFramePr>
        <p:xfrm>
          <a:off x="609600" y="1803400"/>
          <a:ext cx="10966450" cy="47656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5974813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36723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724256"/>
            <a:ext cx="10966451" cy="1062038"/>
          </a:xfrm>
        </p:spPr>
        <p:txBody>
          <a:bodyPr/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Высказывания учителей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Thacker,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Strudwickand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Babbedge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2002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8" y="1786294"/>
            <a:ext cx="10966451" cy="4321534"/>
          </a:xfrm>
        </p:spPr>
        <p:txBody>
          <a:bodyPr/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хочу разделить свое время между всеми детьми, и этот ребенок постоянно требует большей доли. Это не кажется справедливым по отношению к другим.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Другие дети не всегда слышат меня или внимательно слушают, потому что этот ребенок издает какие-то звуки или перебивает меня. Это меня раздражает.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Этот ребенок подрывает мой авторитет в классе. Я думаю, что учитель должен чувствовать контроль.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Мои стратегии заканчиваются. Мне не хватает энергии, и мне не нравится, что у меня не осталось идей для использования. Я чувствую себя некомпетентным учителем.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Этот ребенок портит мои отношения с группой, и я возмущен этим.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стараюсь строить доверие с ребенком так же, как и со всеми детьми в моем классе, но этот ребенок подрывает это доверие.</a:t>
            </a:r>
          </a:p>
        </p:txBody>
      </p:sp>
    </p:spTree>
    <p:extLst>
      <p:ext uri="{BB962C8B-B14F-4D97-AF65-F5344CB8AC3E}">
        <p14:creationId xmlns:p14="http://schemas.microsoft.com/office/powerpoint/2010/main" val="35266109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581114"/>
            <a:ext cx="10966451" cy="999859"/>
          </a:xfrm>
        </p:spPr>
        <p:txBody>
          <a:bodyPr/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что мы можем опираться при организации обучения детей с РАС?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580973"/>
            <a:ext cx="10966451" cy="4988103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«обратной интеграции»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(Т.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Питерс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на первых этапах обучения ребенку с нарушениями предлагается среда и виды деятельности, наилучшим образом адаптированные к его способностям и возможностям;</a:t>
            </a:r>
          </a:p>
          <a:p>
            <a:pPr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дифференцированного обучения с учетом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особых образовательных потребностей учащегося с РАС;</a:t>
            </a:r>
          </a:p>
          <a:p>
            <a:pPr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согласованная работа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команды специалистов и родителей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 с РАС;</a:t>
            </a:r>
          </a:p>
          <a:p>
            <a:pPr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образовательный маршрут строится с учетом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динамической оценки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возможностей ребенка при включении в социальную группу.</a:t>
            </a:r>
          </a:p>
        </p:txBody>
      </p:sp>
    </p:spTree>
    <p:extLst>
      <p:ext uri="{BB962C8B-B14F-4D97-AF65-F5344CB8AC3E}">
        <p14:creationId xmlns:p14="http://schemas.microsoft.com/office/powerpoint/2010/main" val="592089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555477"/>
            <a:ext cx="10966451" cy="1478422"/>
          </a:xfrm>
        </p:spPr>
        <p:txBody>
          <a:bodyPr/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должна учитывать динамическая оценка возможностей включения ребенка с РАС в социальную группу?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2110811"/>
            <a:ext cx="10966451" cy="3802879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выраженность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нарушений взаимодействия с внешней средой и аффективной регуляции ребенка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РАС (отнесенность к 1- 4 группам по классификации Никольской О.С.);</a:t>
            </a:r>
          </a:p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когнитивного развития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 с РАС с учетом его неравномерности и динамики;</a:t>
            </a:r>
          </a:p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состояние и динамику навыков и умений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необходимых для успешного функционирования в социальной группе;</a:t>
            </a:r>
          </a:p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зону ближайшего развития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 с РАС в этих областях.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25509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888763" y="620714"/>
            <a:ext cx="9322037" cy="1152525"/>
          </a:xfrm>
        </p:spPr>
        <p:txBody>
          <a:bodyPr/>
          <a:lstStyle/>
          <a:p>
            <a:r>
              <a:rPr lang="ru-RU" alt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Интеграционный маршрут ребенка с РАС в образовательной организации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88763" y="1939895"/>
            <a:ext cx="9322037" cy="3948157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начальный этап (диагностика, определение задач и формы организации обучения учащегося с РАС);</a:t>
            </a:r>
          </a:p>
          <a:p>
            <a:pPr>
              <a:defRPr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индивидуального обучения;</a:t>
            </a:r>
          </a:p>
          <a:p>
            <a:pPr>
              <a:defRPr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включения в группу (мини-группа: 2-3 ребенка – 1- 2 взрослых);</a:t>
            </a:r>
          </a:p>
          <a:p>
            <a:pPr>
              <a:defRPr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группового обучения:</a:t>
            </a:r>
          </a:p>
          <a:p>
            <a:pPr marL="0" indent="0">
              <a:buNone/>
              <a:defRPr/>
            </a:pPr>
            <a:r>
              <a:rPr lang="ru-RU" alt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специализированные классы малой наполняемости (5-6 чел.) для аутичных детей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  <a:defRPr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кросс-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категорийный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класс в коррекционной школе или инклюзивный класс (частичная, полная инклюзия).</a:t>
            </a:r>
          </a:p>
          <a:p>
            <a:pPr marL="109537" indent="0">
              <a:buNone/>
              <a:defRPr/>
            </a:pPr>
            <a:endParaRPr lang="ru-RU" dirty="0"/>
          </a:p>
          <a:p>
            <a:pPr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8751743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Georgia"/>
        <a:ea typeface="SimSun"/>
        <a:cs typeface=""/>
      </a:majorFont>
      <a:minorFont>
        <a:latin typeface="Georgia"/>
        <a:ea typeface="SimSun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SimSun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SimSun" charset="-122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Georgia"/>
        <a:ea typeface="SimSun"/>
        <a:cs typeface=""/>
      </a:majorFont>
      <a:minorFont>
        <a:latin typeface="Georgia"/>
        <a:ea typeface="SimSun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SimSun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SimSun" charset="-122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5_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Georgia"/>
        <a:ea typeface="SimSun"/>
        <a:cs typeface=""/>
      </a:majorFont>
      <a:minorFont>
        <a:latin typeface="Georgia"/>
        <a:ea typeface="SimSun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SimSun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SimSun" charset="-122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Georgia"/>
        <a:ea typeface="SimSun"/>
        <a:cs typeface=""/>
      </a:majorFont>
      <a:minorFont>
        <a:latin typeface="Georgia"/>
        <a:ea typeface="SimSun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SimSun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SimSun" charset="-122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1793</TotalTime>
  <Words>753</Words>
  <Application>Microsoft Office PowerPoint</Application>
  <PresentationFormat>Широкоэкранный</PresentationFormat>
  <Paragraphs>71</Paragraphs>
  <Slides>11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11</vt:i4>
      </vt:variant>
    </vt:vector>
  </HeadingPairs>
  <TitlesOfParts>
    <vt:vector size="20" baseType="lpstr">
      <vt:lpstr>Arial</vt:lpstr>
      <vt:lpstr>Calibri</vt:lpstr>
      <vt:lpstr>Georgia</vt:lpstr>
      <vt:lpstr>Times New Roman</vt:lpstr>
      <vt:lpstr>Trebuchet MS</vt:lpstr>
      <vt:lpstr>1_Тема Office</vt:lpstr>
      <vt:lpstr>2_Тема Office</vt:lpstr>
      <vt:lpstr>5_Тема Office</vt:lpstr>
      <vt:lpstr>Тема Office</vt:lpstr>
      <vt:lpstr>Особенности разработки образовательного маршрута для школьников с расстройствами  аутистического спектра</vt:lpstr>
      <vt:lpstr>Противоречия ФГОС НОО для детей с РАС</vt:lpstr>
      <vt:lpstr>Условия, существенно связанных с дезадаптацией детей с эмоциональными и поведенческими нарушениями в общеобразовательной школе (Burt and Howard (1974))</vt:lpstr>
      <vt:lpstr>Факторы успешности обучения младших школьников (по степени воздействия)*</vt:lpstr>
      <vt:lpstr>Экосистемный подход (J. Thacker, D. Strudwickand, E.Babbedge, 2002) </vt:lpstr>
      <vt:lpstr>Высказывания учителей (J. Thacker, D. Strudwickand, E.Babbedge, 2002)</vt:lpstr>
      <vt:lpstr>На что мы можем опираться при организации обучения детей с РАС?</vt:lpstr>
      <vt:lpstr>Что должна учитывать динамическая оценка возможностей включения ребенка с РАС в социальную группу?</vt:lpstr>
      <vt:lpstr>Интеграционный маршрут ребенка с РАС в образовательной организации</vt:lpstr>
      <vt:lpstr>Динамическая модель интеграции</vt:lpstr>
      <vt:lpstr>Спасибо за внимание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Модели организации образования  детей с расстройствами  аутистического спектра</dc:title>
  <dc:creator>lushar</dc:creator>
  <cp:lastModifiedBy>Екатерина Мурадян</cp:lastModifiedBy>
  <cp:revision>486</cp:revision>
  <dcterms:created xsi:type="dcterms:W3CDTF">2016-09-25T18:41:27Z</dcterms:created>
  <dcterms:modified xsi:type="dcterms:W3CDTF">2019-03-20T12:43:39Z</dcterms:modified>
</cp:coreProperties>
</file>