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98" r:id="rId3"/>
    <p:sldId id="403" r:id="rId4"/>
    <p:sldId id="397" r:id="rId5"/>
    <p:sldId id="402" r:id="rId6"/>
    <p:sldId id="347" r:id="rId7"/>
    <p:sldId id="401" r:id="rId8"/>
    <p:sldId id="369" r:id="rId9"/>
    <p:sldId id="400" r:id="rId10"/>
    <p:sldId id="309" r:id="rId11"/>
    <p:sldId id="389" r:id="rId12"/>
    <p:sldId id="376" r:id="rId13"/>
    <p:sldId id="32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206220"/>
    <a:srgbClr val="277727"/>
    <a:srgbClr val="EE2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23" autoAdjust="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537776392105"/>
          <c:y val="2.5148435952975098E-2"/>
          <c:w val="0.41263223036305202"/>
          <c:h val="0.873423482195898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C2-4FCC-A86A-9CAF0A1CAF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C2-4FCC-A86A-9CAF0A1CAF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C2-4FCC-A86A-9CAF0A1CAF1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C2-4FCC-A86A-9CAF0A1CAF1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C2-4FCC-A86A-9CAF0A1CA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Заняты трудовой деятельностью</c:v>
                </c:pt>
                <c:pt idx="1">
                  <c:v>Посещают реабилитационные центры с мастерскими</c:v>
                </c:pt>
                <c:pt idx="2">
                  <c:v>На повторном обучении</c:v>
                </c:pt>
                <c:pt idx="3">
                  <c:v>Не посещают мастерские по семейным обстоятельствам</c:v>
                </c:pt>
                <c:pt idx="4">
                  <c:v>Помещены в ПНИ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8</c:v>
                </c:pt>
                <c:pt idx="2">
                  <c:v>13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C2-4FCC-A86A-9CAF0A1CAF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1163318006223696E-3"/>
          <c:y val="5.8593746395561898E-2"/>
          <c:w val="0.43592895227401601"/>
          <c:h val="0.80365263264932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C0FBD-525E-4932-B775-0427709C979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2E470-B68B-4333-B05F-D5440C4D77F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solidFill>
                <a:schemeClr val="tx2">
                  <a:lumMod val="75000"/>
                </a:schemeClr>
              </a:solidFill>
            </a:rPr>
            <a:t>Гармоничность особой личности</a:t>
          </a:r>
        </a:p>
      </dgm:t>
    </dgm:pt>
    <dgm:pt modelId="{4E45BCE8-84B8-46C0-9B6E-B5201398F456}" type="parTrans" cxnId="{AE33EA61-B202-417A-8A12-8901F78284B8}">
      <dgm:prSet/>
      <dgm:spPr/>
      <dgm:t>
        <a:bodyPr/>
        <a:lstStyle/>
        <a:p>
          <a:endParaRPr lang="ru-RU"/>
        </a:p>
      </dgm:t>
    </dgm:pt>
    <dgm:pt modelId="{8FDD7B08-12E6-4FCE-BF68-0EADD41AF3F0}" type="sibTrans" cxnId="{AE33EA61-B202-417A-8A12-8901F78284B8}">
      <dgm:prSet/>
      <dgm:spPr/>
      <dgm:t>
        <a:bodyPr/>
        <a:lstStyle/>
        <a:p>
          <a:endParaRPr lang="ru-RU"/>
        </a:p>
      </dgm:t>
    </dgm:pt>
    <dgm:pt modelId="{BC73AE5D-FD87-42E0-ACCD-8BC61C9B05C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труд</a:t>
          </a:r>
        </a:p>
      </dgm:t>
    </dgm:pt>
    <dgm:pt modelId="{0237B533-2DE6-4EC0-BC28-0D162D815DC7}" type="parTrans" cxnId="{0FDEDD68-9256-455F-8EEF-C4619A5889C5}">
      <dgm:prSet/>
      <dgm:spPr/>
      <dgm:t>
        <a:bodyPr/>
        <a:lstStyle/>
        <a:p>
          <a:endParaRPr lang="ru-RU"/>
        </a:p>
      </dgm:t>
    </dgm:pt>
    <dgm:pt modelId="{9BC270D9-8FD9-4864-A56C-A9A4E9ECE783}" type="sibTrans" cxnId="{0FDEDD68-9256-455F-8EEF-C4619A5889C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818A6A3-A020-480C-B866-A3E7A4C04BE9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Быт </a:t>
          </a:r>
        </a:p>
      </dgm:t>
    </dgm:pt>
    <dgm:pt modelId="{DAD156DA-F19C-4B68-88CD-DB479B47166D}" type="parTrans" cxnId="{E625BFEB-9F70-4E65-B108-A961C520B106}">
      <dgm:prSet/>
      <dgm:spPr/>
      <dgm:t>
        <a:bodyPr/>
        <a:lstStyle/>
        <a:p>
          <a:endParaRPr lang="ru-RU"/>
        </a:p>
      </dgm:t>
    </dgm:pt>
    <dgm:pt modelId="{5124C5BE-5DF2-4CC2-841A-1CFE80BEA147}" type="sibTrans" cxnId="{E625BFEB-9F70-4E65-B108-A961C520B10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1132D3-102F-405F-9C7B-B18E2FD745E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dirty="0">
              <a:solidFill>
                <a:schemeClr val="accent5">
                  <a:lumMod val="75000"/>
                </a:schemeClr>
              </a:solidFill>
            </a:rPr>
            <a:t>досуг</a:t>
          </a:r>
        </a:p>
      </dgm:t>
    </dgm:pt>
    <dgm:pt modelId="{AC69176C-56B8-428F-AD04-9CB9F7833BC0}" type="parTrans" cxnId="{25381EE5-66FF-46D3-85B6-0A3121588C7D}">
      <dgm:prSet/>
      <dgm:spPr/>
      <dgm:t>
        <a:bodyPr/>
        <a:lstStyle/>
        <a:p>
          <a:endParaRPr lang="ru-RU"/>
        </a:p>
      </dgm:t>
    </dgm:pt>
    <dgm:pt modelId="{519B5092-1ACB-4E7B-86CC-5595FDAC11A1}" type="sibTrans" cxnId="{25381EE5-66FF-46D3-85B6-0A3121588C7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EDEA58A-EA9F-4FE2-BA2B-44E0ACA337F0}" type="pres">
      <dgm:prSet presAssocID="{A3EC0FBD-525E-4932-B775-0427709C97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70FF40-D957-4E04-9F6E-65F228C83524}" type="pres">
      <dgm:prSet presAssocID="{9642E470-B68B-4333-B05F-D5440C4D77F5}" presName="centerShape" presStyleLbl="node0" presStyleIdx="0" presStyleCnt="1" custScaleX="114208" custScaleY="109005"/>
      <dgm:spPr/>
    </dgm:pt>
    <dgm:pt modelId="{7488C818-79DE-4B45-8B32-DC8A922B1C38}" type="pres">
      <dgm:prSet presAssocID="{BC73AE5D-FD87-42E0-ACCD-8BC61C9B05C6}" presName="node" presStyleLbl="node1" presStyleIdx="0" presStyleCnt="3">
        <dgm:presLayoutVars>
          <dgm:bulletEnabled val="1"/>
        </dgm:presLayoutVars>
      </dgm:prSet>
      <dgm:spPr/>
    </dgm:pt>
    <dgm:pt modelId="{2718F5C0-2531-462E-88B7-11D844B6CB54}" type="pres">
      <dgm:prSet presAssocID="{BC73AE5D-FD87-42E0-ACCD-8BC61C9B05C6}" presName="dummy" presStyleCnt="0"/>
      <dgm:spPr/>
    </dgm:pt>
    <dgm:pt modelId="{19C4CF8F-A8A1-4904-891F-3FE3323655B2}" type="pres">
      <dgm:prSet presAssocID="{9BC270D9-8FD9-4864-A56C-A9A4E9ECE783}" presName="sibTrans" presStyleLbl="sibTrans2D1" presStyleIdx="0" presStyleCnt="3"/>
      <dgm:spPr/>
    </dgm:pt>
    <dgm:pt modelId="{D2D5B351-DA33-42B3-9480-3002AB187C72}" type="pres">
      <dgm:prSet presAssocID="{3818A6A3-A020-480C-B866-A3E7A4C04BE9}" presName="node" presStyleLbl="node1" presStyleIdx="1" presStyleCnt="3">
        <dgm:presLayoutVars>
          <dgm:bulletEnabled val="1"/>
        </dgm:presLayoutVars>
      </dgm:prSet>
      <dgm:spPr/>
    </dgm:pt>
    <dgm:pt modelId="{38892ED1-C0B7-46F4-8029-5B50F7601BC1}" type="pres">
      <dgm:prSet presAssocID="{3818A6A3-A020-480C-B866-A3E7A4C04BE9}" presName="dummy" presStyleCnt="0"/>
      <dgm:spPr/>
    </dgm:pt>
    <dgm:pt modelId="{8C7376EF-AD61-48BC-B974-248765003F3C}" type="pres">
      <dgm:prSet presAssocID="{5124C5BE-5DF2-4CC2-841A-1CFE80BEA147}" presName="sibTrans" presStyleLbl="sibTrans2D1" presStyleIdx="1" presStyleCnt="3"/>
      <dgm:spPr/>
    </dgm:pt>
    <dgm:pt modelId="{15561484-C33C-4BCC-BA88-32D01C5CFB62}" type="pres">
      <dgm:prSet presAssocID="{6A1132D3-102F-405F-9C7B-B18E2FD745E5}" presName="node" presStyleLbl="node1" presStyleIdx="2" presStyleCnt="3">
        <dgm:presLayoutVars>
          <dgm:bulletEnabled val="1"/>
        </dgm:presLayoutVars>
      </dgm:prSet>
      <dgm:spPr/>
    </dgm:pt>
    <dgm:pt modelId="{4CB55E05-9B34-4AE8-ABE8-CB253032EC9F}" type="pres">
      <dgm:prSet presAssocID="{6A1132D3-102F-405F-9C7B-B18E2FD745E5}" presName="dummy" presStyleCnt="0"/>
      <dgm:spPr/>
    </dgm:pt>
    <dgm:pt modelId="{438DE87A-16B2-472B-8526-06E4C4B48759}" type="pres">
      <dgm:prSet presAssocID="{519B5092-1ACB-4E7B-86CC-5595FDAC11A1}" presName="sibTrans" presStyleLbl="sibTrans2D1" presStyleIdx="2" presStyleCnt="3"/>
      <dgm:spPr/>
    </dgm:pt>
  </dgm:ptLst>
  <dgm:cxnLst>
    <dgm:cxn modelId="{B7C6C216-A6E7-4C9A-85C1-B81D6FC1948A}" type="presOf" srcId="{6A1132D3-102F-405F-9C7B-B18E2FD745E5}" destId="{15561484-C33C-4BCC-BA88-32D01C5CFB62}" srcOrd="0" destOrd="0" presId="urn:microsoft.com/office/officeart/2005/8/layout/radial6"/>
    <dgm:cxn modelId="{CB7EAB3E-7713-45EE-AC91-AF97D02A9E81}" type="presOf" srcId="{519B5092-1ACB-4E7B-86CC-5595FDAC11A1}" destId="{438DE87A-16B2-472B-8526-06E4C4B48759}" srcOrd="0" destOrd="0" presId="urn:microsoft.com/office/officeart/2005/8/layout/radial6"/>
    <dgm:cxn modelId="{5C283D3F-3029-4B1D-BB92-A5CA34D99C8B}" type="presOf" srcId="{A3EC0FBD-525E-4932-B775-0427709C9794}" destId="{8EDEA58A-EA9F-4FE2-BA2B-44E0ACA337F0}" srcOrd="0" destOrd="0" presId="urn:microsoft.com/office/officeart/2005/8/layout/radial6"/>
    <dgm:cxn modelId="{1591675B-75DD-42AC-9F4B-8C15D864E718}" type="presOf" srcId="{5124C5BE-5DF2-4CC2-841A-1CFE80BEA147}" destId="{8C7376EF-AD61-48BC-B974-248765003F3C}" srcOrd="0" destOrd="0" presId="urn:microsoft.com/office/officeart/2005/8/layout/radial6"/>
    <dgm:cxn modelId="{AE33EA61-B202-417A-8A12-8901F78284B8}" srcId="{A3EC0FBD-525E-4932-B775-0427709C9794}" destId="{9642E470-B68B-4333-B05F-D5440C4D77F5}" srcOrd="0" destOrd="0" parTransId="{4E45BCE8-84B8-46C0-9B6E-B5201398F456}" sibTransId="{8FDD7B08-12E6-4FCE-BF68-0EADD41AF3F0}"/>
    <dgm:cxn modelId="{A10EA366-2982-4A5D-9C13-1416E21604D2}" type="presOf" srcId="{BC73AE5D-FD87-42E0-ACCD-8BC61C9B05C6}" destId="{7488C818-79DE-4B45-8B32-DC8A922B1C38}" srcOrd="0" destOrd="0" presId="urn:microsoft.com/office/officeart/2005/8/layout/radial6"/>
    <dgm:cxn modelId="{0FDEDD68-9256-455F-8EEF-C4619A5889C5}" srcId="{9642E470-B68B-4333-B05F-D5440C4D77F5}" destId="{BC73AE5D-FD87-42E0-ACCD-8BC61C9B05C6}" srcOrd="0" destOrd="0" parTransId="{0237B533-2DE6-4EC0-BC28-0D162D815DC7}" sibTransId="{9BC270D9-8FD9-4864-A56C-A9A4E9ECE783}"/>
    <dgm:cxn modelId="{5A3C977E-683D-4C80-8E96-8EE74AA48922}" type="presOf" srcId="{9642E470-B68B-4333-B05F-D5440C4D77F5}" destId="{9570FF40-D957-4E04-9F6E-65F228C83524}" srcOrd="0" destOrd="0" presId="urn:microsoft.com/office/officeart/2005/8/layout/radial6"/>
    <dgm:cxn modelId="{18A0CFA5-94AF-4998-8029-AE42EEB55460}" type="presOf" srcId="{3818A6A3-A020-480C-B866-A3E7A4C04BE9}" destId="{D2D5B351-DA33-42B3-9480-3002AB187C72}" srcOrd="0" destOrd="0" presId="urn:microsoft.com/office/officeart/2005/8/layout/radial6"/>
    <dgm:cxn modelId="{61D057AF-F5F1-4E88-9966-E6C346137CA0}" type="presOf" srcId="{9BC270D9-8FD9-4864-A56C-A9A4E9ECE783}" destId="{19C4CF8F-A8A1-4904-891F-3FE3323655B2}" srcOrd="0" destOrd="0" presId="urn:microsoft.com/office/officeart/2005/8/layout/radial6"/>
    <dgm:cxn modelId="{25381EE5-66FF-46D3-85B6-0A3121588C7D}" srcId="{9642E470-B68B-4333-B05F-D5440C4D77F5}" destId="{6A1132D3-102F-405F-9C7B-B18E2FD745E5}" srcOrd="2" destOrd="0" parTransId="{AC69176C-56B8-428F-AD04-9CB9F7833BC0}" sibTransId="{519B5092-1ACB-4E7B-86CC-5595FDAC11A1}"/>
    <dgm:cxn modelId="{E625BFEB-9F70-4E65-B108-A961C520B106}" srcId="{9642E470-B68B-4333-B05F-D5440C4D77F5}" destId="{3818A6A3-A020-480C-B866-A3E7A4C04BE9}" srcOrd="1" destOrd="0" parTransId="{DAD156DA-F19C-4B68-88CD-DB479B47166D}" sibTransId="{5124C5BE-5DF2-4CC2-841A-1CFE80BEA147}"/>
    <dgm:cxn modelId="{62EDADD9-FB8C-4582-90B0-B723B9F6D0F6}" type="presParOf" srcId="{8EDEA58A-EA9F-4FE2-BA2B-44E0ACA337F0}" destId="{9570FF40-D957-4E04-9F6E-65F228C83524}" srcOrd="0" destOrd="0" presId="urn:microsoft.com/office/officeart/2005/8/layout/radial6"/>
    <dgm:cxn modelId="{1F36C257-6B1A-43ED-B4A2-E63B35A0915A}" type="presParOf" srcId="{8EDEA58A-EA9F-4FE2-BA2B-44E0ACA337F0}" destId="{7488C818-79DE-4B45-8B32-DC8A922B1C38}" srcOrd="1" destOrd="0" presId="urn:microsoft.com/office/officeart/2005/8/layout/radial6"/>
    <dgm:cxn modelId="{0468C297-6900-4997-B3EB-51063281BB98}" type="presParOf" srcId="{8EDEA58A-EA9F-4FE2-BA2B-44E0ACA337F0}" destId="{2718F5C0-2531-462E-88B7-11D844B6CB54}" srcOrd="2" destOrd="0" presId="urn:microsoft.com/office/officeart/2005/8/layout/radial6"/>
    <dgm:cxn modelId="{66074C92-6D9C-4777-992F-D0C796983C2E}" type="presParOf" srcId="{8EDEA58A-EA9F-4FE2-BA2B-44E0ACA337F0}" destId="{19C4CF8F-A8A1-4904-891F-3FE3323655B2}" srcOrd="3" destOrd="0" presId="urn:microsoft.com/office/officeart/2005/8/layout/radial6"/>
    <dgm:cxn modelId="{7B4DE967-66FD-46A8-B27D-7EB63F223988}" type="presParOf" srcId="{8EDEA58A-EA9F-4FE2-BA2B-44E0ACA337F0}" destId="{D2D5B351-DA33-42B3-9480-3002AB187C72}" srcOrd="4" destOrd="0" presId="urn:microsoft.com/office/officeart/2005/8/layout/radial6"/>
    <dgm:cxn modelId="{45B94107-1D7D-4A19-9DB9-A51DC11E1521}" type="presParOf" srcId="{8EDEA58A-EA9F-4FE2-BA2B-44E0ACA337F0}" destId="{38892ED1-C0B7-46F4-8029-5B50F7601BC1}" srcOrd="5" destOrd="0" presId="urn:microsoft.com/office/officeart/2005/8/layout/radial6"/>
    <dgm:cxn modelId="{C57520A6-16BC-4ECD-8B53-3B8D24CE744F}" type="presParOf" srcId="{8EDEA58A-EA9F-4FE2-BA2B-44E0ACA337F0}" destId="{8C7376EF-AD61-48BC-B974-248765003F3C}" srcOrd="6" destOrd="0" presId="urn:microsoft.com/office/officeart/2005/8/layout/radial6"/>
    <dgm:cxn modelId="{32EC0A90-5F66-4E87-ACBB-6E1485035359}" type="presParOf" srcId="{8EDEA58A-EA9F-4FE2-BA2B-44E0ACA337F0}" destId="{15561484-C33C-4BCC-BA88-32D01C5CFB62}" srcOrd="7" destOrd="0" presId="urn:microsoft.com/office/officeart/2005/8/layout/radial6"/>
    <dgm:cxn modelId="{8AAF5862-8632-4F07-89F5-BCE038C9915E}" type="presParOf" srcId="{8EDEA58A-EA9F-4FE2-BA2B-44E0ACA337F0}" destId="{4CB55E05-9B34-4AE8-ABE8-CB253032EC9F}" srcOrd="8" destOrd="0" presId="urn:microsoft.com/office/officeart/2005/8/layout/radial6"/>
    <dgm:cxn modelId="{D49B08F7-96BE-4DB2-9208-B16C42CC3D63}" type="presParOf" srcId="{8EDEA58A-EA9F-4FE2-BA2B-44E0ACA337F0}" destId="{438DE87A-16B2-472B-8526-06E4C4B4875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45AB2-9CF6-4D0F-AD65-196099BEC2E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B6EF1-FFAA-433D-B7BF-6AA6C2A606F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ФОРМИРОВАНИЕ ПРОФЕССИОНАЛЬНЫХ НАВЫКОВ</a:t>
          </a:r>
        </a:p>
      </dgm:t>
    </dgm:pt>
    <dgm:pt modelId="{6A23245F-E9A6-4B6A-BC61-433619FCE46E}" type="parTrans" cxnId="{D5C348C8-E3EE-4E58-A729-9E5A2884C733}">
      <dgm:prSet/>
      <dgm:spPr/>
      <dgm:t>
        <a:bodyPr/>
        <a:lstStyle/>
        <a:p>
          <a:endParaRPr lang="ru-RU"/>
        </a:p>
      </dgm:t>
    </dgm:pt>
    <dgm:pt modelId="{FEA3DD71-7361-46C1-A0EE-B16D20469405}" type="sibTrans" cxnId="{D5C348C8-E3EE-4E58-A729-9E5A2884C733}">
      <dgm:prSet/>
      <dgm:spPr/>
      <dgm:t>
        <a:bodyPr/>
        <a:lstStyle/>
        <a:p>
          <a:endParaRPr lang="ru-RU"/>
        </a:p>
      </dgm:t>
    </dgm:pt>
    <dgm:pt modelId="{D96398CF-CE36-45EE-9826-7400377EA86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ФОРМИРОВАНИЕ СОЦИАЛЬНОЙ АДАПТАЦИИ</a:t>
          </a:r>
        </a:p>
      </dgm:t>
    </dgm:pt>
    <dgm:pt modelId="{E5B61313-813C-40EE-BE85-645B2DCA937B}" type="parTrans" cxnId="{E8C9C7CB-52DA-4156-802F-217167631F7B}">
      <dgm:prSet/>
      <dgm:spPr/>
      <dgm:t>
        <a:bodyPr/>
        <a:lstStyle/>
        <a:p>
          <a:endParaRPr lang="ru-RU"/>
        </a:p>
      </dgm:t>
    </dgm:pt>
    <dgm:pt modelId="{A6E009E3-4A5F-418E-9B95-F89A58B92B31}" type="sibTrans" cxnId="{E8C9C7CB-52DA-4156-802F-217167631F7B}">
      <dgm:prSet/>
      <dgm:spPr/>
      <dgm:t>
        <a:bodyPr/>
        <a:lstStyle/>
        <a:p>
          <a:endParaRPr lang="ru-RU"/>
        </a:p>
      </dgm:t>
    </dgm:pt>
    <dgm:pt modelId="{101B4BCF-EDF4-4158-80DF-675F23EB909F}" type="pres">
      <dgm:prSet presAssocID="{ED445AB2-9CF6-4D0F-AD65-196099BEC2E9}" presName="diagram" presStyleCnt="0">
        <dgm:presLayoutVars>
          <dgm:dir/>
          <dgm:resizeHandles val="exact"/>
        </dgm:presLayoutVars>
      </dgm:prSet>
      <dgm:spPr/>
    </dgm:pt>
    <dgm:pt modelId="{A6452559-BAF8-4178-9C0D-AF53CB76E2F1}" type="pres">
      <dgm:prSet presAssocID="{696B6EF1-FFAA-433D-B7BF-6AA6C2A606F0}" presName="arrow" presStyleLbl="node1" presStyleIdx="0" presStyleCnt="2" custScaleY="100009" custRadScaleRad="101546" custRadScaleInc="592">
        <dgm:presLayoutVars>
          <dgm:bulletEnabled val="1"/>
        </dgm:presLayoutVars>
      </dgm:prSet>
      <dgm:spPr/>
    </dgm:pt>
    <dgm:pt modelId="{BBE9BD35-A9EB-4B09-92E1-B98080195D51}" type="pres">
      <dgm:prSet presAssocID="{D96398CF-CE36-45EE-9826-7400377EA86C}" presName="arrow" presStyleLbl="node1" presStyleIdx="1" presStyleCnt="2" custScaleY="100009" custRadScaleRad="102330" custRadScaleInc="-6806">
        <dgm:presLayoutVars>
          <dgm:bulletEnabled val="1"/>
        </dgm:presLayoutVars>
      </dgm:prSet>
      <dgm:spPr/>
    </dgm:pt>
  </dgm:ptLst>
  <dgm:cxnLst>
    <dgm:cxn modelId="{81F8A463-D46E-4A80-B320-E9941DE1E840}" type="presOf" srcId="{D96398CF-CE36-45EE-9826-7400377EA86C}" destId="{BBE9BD35-A9EB-4B09-92E1-B98080195D51}" srcOrd="0" destOrd="0" presId="urn:microsoft.com/office/officeart/2005/8/layout/arrow5"/>
    <dgm:cxn modelId="{C10AFFBC-4BCE-4D3E-B8E6-5C34904EE999}" type="presOf" srcId="{ED445AB2-9CF6-4D0F-AD65-196099BEC2E9}" destId="{101B4BCF-EDF4-4158-80DF-675F23EB909F}" srcOrd="0" destOrd="0" presId="urn:microsoft.com/office/officeart/2005/8/layout/arrow5"/>
    <dgm:cxn modelId="{5DB968BE-18A1-4674-A1C3-6660F48D49E8}" type="presOf" srcId="{696B6EF1-FFAA-433D-B7BF-6AA6C2A606F0}" destId="{A6452559-BAF8-4178-9C0D-AF53CB76E2F1}" srcOrd="0" destOrd="0" presId="urn:microsoft.com/office/officeart/2005/8/layout/arrow5"/>
    <dgm:cxn modelId="{D5C348C8-E3EE-4E58-A729-9E5A2884C733}" srcId="{ED445AB2-9CF6-4D0F-AD65-196099BEC2E9}" destId="{696B6EF1-FFAA-433D-B7BF-6AA6C2A606F0}" srcOrd="0" destOrd="0" parTransId="{6A23245F-E9A6-4B6A-BC61-433619FCE46E}" sibTransId="{FEA3DD71-7361-46C1-A0EE-B16D20469405}"/>
    <dgm:cxn modelId="{E8C9C7CB-52DA-4156-802F-217167631F7B}" srcId="{ED445AB2-9CF6-4D0F-AD65-196099BEC2E9}" destId="{D96398CF-CE36-45EE-9826-7400377EA86C}" srcOrd="1" destOrd="0" parTransId="{E5B61313-813C-40EE-BE85-645B2DCA937B}" sibTransId="{A6E009E3-4A5F-418E-9B95-F89A58B92B31}"/>
    <dgm:cxn modelId="{A6B504FB-D4F7-450E-819B-806C980F6242}" type="presParOf" srcId="{101B4BCF-EDF4-4158-80DF-675F23EB909F}" destId="{A6452559-BAF8-4178-9C0D-AF53CB76E2F1}" srcOrd="0" destOrd="0" presId="urn:microsoft.com/office/officeart/2005/8/layout/arrow5"/>
    <dgm:cxn modelId="{6B9E2317-86FE-43BB-A5E5-24B73BA71FE7}" type="presParOf" srcId="{101B4BCF-EDF4-4158-80DF-675F23EB909F}" destId="{BBE9BD35-A9EB-4B09-92E1-B98080195D5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1261F5-4DB2-47BD-8985-BC070F27234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</dgm:pt>
    <dgm:pt modelId="{3BE9A33A-6A76-4C31-8036-CB97D4C27E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Психолого-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педагогическое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сопровождение</a:t>
          </a:r>
        </a:p>
      </dgm:t>
    </dgm:pt>
    <dgm:pt modelId="{4BF59D32-1CFE-4A8B-80B6-BFFC0AB7916F}" type="parTrans" cxnId="{BB3B6C72-EC9B-4AEA-9408-71F367882A77}">
      <dgm:prSet/>
      <dgm:spPr/>
      <dgm:t>
        <a:bodyPr/>
        <a:lstStyle/>
        <a:p>
          <a:endParaRPr lang="ru-RU"/>
        </a:p>
      </dgm:t>
    </dgm:pt>
    <dgm:pt modelId="{9C988444-A0AF-4BD0-879C-54DE18437C9D}" type="sibTrans" cxnId="{BB3B6C72-EC9B-4AEA-9408-71F367882A77}">
      <dgm:prSet/>
      <dgm:spPr/>
      <dgm:t>
        <a:bodyPr/>
        <a:lstStyle/>
        <a:p>
          <a:endParaRPr lang="ru-RU"/>
        </a:p>
      </dgm:t>
    </dgm:pt>
    <dgm:pt modelId="{D45500D4-5D0E-4C2C-B96D-7FCE4788796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жизненных компетенций</a:t>
          </a:r>
        </a:p>
      </dgm:t>
    </dgm:pt>
    <dgm:pt modelId="{31CDEF7B-420E-4583-AE89-223332E46DB1}" type="parTrans" cxnId="{53B998BC-244F-47B8-96FC-F1F60A13C122}">
      <dgm:prSet/>
      <dgm:spPr/>
      <dgm:t>
        <a:bodyPr/>
        <a:lstStyle/>
        <a:p>
          <a:endParaRPr lang="ru-RU"/>
        </a:p>
      </dgm:t>
    </dgm:pt>
    <dgm:pt modelId="{E4D25A04-1181-48BF-A529-F4C3377AB14C}" type="sibTrans" cxnId="{53B998BC-244F-47B8-96FC-F1F60A13C122}">
      <dgm:prSet/>
      <dgm:spPr/>
      <dgm:t>
        <a:bodyPr/>
        <a:lstStyle/>
        <a:p>
          <a:endParaRPr lang="ru-RU"/>
        </a:p>
      </dgm:t>
    </dgm:pt>
    <dgm:pt modelId="{6E44C5A5-5D73-4853-9A42-D5362531061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Индивидуальная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программа коррекции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эмоциональных, поведенческих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нарушений</a:t>
          </a:r>
        </a:p>
      </dgm:t>
    </dgm:pt>
    <dgm:pt modelId="{8C3BE9DA-C36B-4F39-9950-3802BE1426C5}" type="parTrans" cxnId="{C3731808-C0B1-4250-8EB4-51A145813CD7}">
      <dgm:prSet/>
      <dgm:spPr/>
      <dgm:t>
        <a:bodyPr/>
        <a:lstStyle/>
        <a:p>
          <a:endParaRPr lang="ru-RU"/>
        </a:p>
      </dgm:t>
    </dgm:pt>
    <dgm:pt modelId="{FDE46BD1-1E40-4136-9D51-3A3DCCCF8D47}" type="sibTrans" cxnId="{C3731808-C0B1-4250-8EB4-51A145813CD7}">
      <dgm:prSet/>
      <dgm:spPr/>
      <dgm:t>
        <a:bodyPr/>
        <a:lstStyle/>
        <a:p>
          <a:endParaRPr lang="ru-RU"/>
        </a:p>
      </dgm:t>
    </dgm:pt>
    <dgm:pt modelId="{EAF7D26A-FF85-464C-9EDC-E271E39C872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группы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групповых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норм</a:t>
          </a:r>
        </a:p>
      </dgm:t>
    </dgm:pt>
    <dgm:pt modelId="{AB33929E-E8E1-4770-81F3-14DDDDEB69C9}" type="parTrans" cxnId="{028AF71F-D043-4D3C-8538-96C859D8EAD7}">
      <dgm:prSet/>
      <dgm:spPr/>
      <dgm:t>
        <a:bodyPr/>
        <a:lstStyle/>
        <a:p>
          <a:endParaRPr lang="ru-RU"/>
        </a:p>
      </dgm:t>
    </dgm:pt>
    <dgm:pt modelId="{67770A94-BFEB-4DAB-BCF5-1F467AF7A327}" type="sibTrans" cxnId="{028AF71F-D043-4D3C-8538-96C859D8EAD7}">
      <dgm:prSet/>
      <dgm:spPr/>
      <dgm:t>
        <a:bodyPr/>
        <a:lstStyle/>
        <a:p>
          <a:endParaRPr lang="ru-RU"/>
        </a:p>
      </dgm:t>
    </dgm:pt>
    <dgm:pt modelId="{52A86150-EC1C-4FED-B9E3-1CE61F31F76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поддержка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родителей</a:t>
          </a:r>
        </a:p>
      </dgm:t>
    </dgm:pt>
    <dgm:pt modelId="{4BE29501-EDA9-478D-A0AB-CC5CEEC6871B}" type="parTrans" cxnId="{8ECB5B53-69C1-40EC-9999-1E53D11B59A2}">
      <dgm:prSet/>
      <dgm:spPr/>
      <dgm:t>
        <a:bodyPr/>
        <a:lstStyle/>
        <a:p>
          <a:endParaRPr lang="ru-RU"/>
        </a:p>
      </dgm:t>
    </dgm:pt>
    <dgm:pt modelId="{5C3BC899-6883-4556-9DB0-F2716697EB17}" type="sibTrans" cxnId="{8ECB5B53-69C1-40EC-9999-1E53D11B59A2}">
      <dgm:prSet/>
      <dgm:spPr/>
      <dgm:t>
        <a:bodyPr/>
        <a:lstStyle/>
        <a:p>
          <a:endParaRPr lang="ru-RU"/>
        </a:p>
      </dgm:t>
    </dgm:pt>
    <dgm:pt modelId="{3E099828-27DB-4F37-AB81-993D4A59AFC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 поддержка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педагогов</a:t>
          </a:r>
        </a:p>
      </dgm:t>
    </dgm:pt>
    <dgm:pt modelId="{D46AC67E-314C-472E-ABB2-C4044D9582FE}" type="parTrans" cxnId="{3D79FFF2-D4D3-4448-97FD-CAEBB3A85153}">
      <dgm:prSet/>
      <dgm:spPr/>
      <dgm:t>
        <a:bodyPr/>
        <a:lstStyle/>
        <a:p>
          <a:endParaRPr lang="ru-RU"/>
        </a:p>
      </dgm:t>
    </dgm:pt>
    <dgm:pt modelId="{FADF73E9-711B-4E4B-9BD7-1987BD8A5587}" type="sibTrans" cxnId="{3D79FFF2-D4D3-4448-97FD-CAEBB3A85153}">
      <dgm:prSet/>
      <dgm:spPr/>
      <dgm:t>
        <a:bodyPr/>
        <a:lstStyle/>
        <a:p>
          <a:endParaRPr lang="ru-RU"/>
        </a:p>
      </dgm:t>
    </dgm:pt>
    <dgm:pt modelId="{C2F23512-F8DF-4970-91CB-0697C9B500D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поддержка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социализации</a:t>
          </a:r>
        </a:p>
      </dgm:t>
    </dgm:pt>
    <dgm:pt modelId="{D38815FA-7C1E-4DE5-88CD-FA136BADA5F1}" type="parTrans" cxnId="{F98B06C6-5201-44D4-875D-7DC7EC60CEAE}">
      <dgm:prSet/>
      <dgm:spPr/>
      <dgm:t>
        <a:bodyPr/>
        <a:lstStyle/>
        <a:p>
          <a:endParaRPr lang="ru-RU"/>
        </a:p>
      </dgm:t>
    </dgm:pt>
    <dgm:pt modelId="{5377D8D9-05DA-47DD-BBC8-85F9E60ED492}" type="sibTrans" cxnId="{F98B06C6-5201-44D4-875D-7DC7EC60CEAE}">
      <dgm:prSet/>
      <dgm:spPr/>
      <dgm:t>
        <a:bodyPr/>
        <a:lstStyle/>
        <a:p>
          <a:endParaRPr lang="ru-RU"/>
        </a:p>
      </dgm:t>
    </dgm:pt>
    <dgm:pt modelId="{BCC22D65-3992-45EA-A6F0-E3DDFE49E93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профессиональных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компетенций</a:t>
          </a:r>
        </a:p>
      </dgm:t>
    </dgm:pt>
    <dgm:pt modelId="{64A1AC16-05B2-4AA8-A98D-4E194C46F8E1}" type="parTrans" cxnId="{98486037-0BF7-4227-98D3-9D110F1F9CE0}">
      <dgm:prSet/>
      <dgm:spPr/>
      <dgm:t>
        <a:bodyPr/>
        <a:lstStyle/>
        <a:p>
          <a:endParaRPr lang="ru-RU"/>
        </a:p>
      </dgm:t>
    </dgm:pt>
    <dgm:pt modelId="{216F69F6-BB01-4E09-A07B-BAABA8C3069B}" type="sibTrans" cxnId="{98486037-0BF7-4227-98D3-9D110F1F9CE0}">
      <dgm:prSet/>
      <dgm:spPr/>
      <dgm:t>
        <a:bodyPr/>
        <a:lstStyle/>
        <a:p>
          <a:endParaRPr lang="ru-RU"/>
        </a:p>
      </dgm:t>
    </dgm:pt>
    <dgm:pt modelId="{60F79FEC-5F38-4396-830C-585CDCAFC2CD}" type="pres">
      <dgm:prSet presAssocID="{361261F5-4DB2-47BD-8985-BC070F2723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BCD5D1-0A77-435B-B631-2DE715141F71}" type="pres">
      <dgm:prSet presAssocID="{3BE9A33A-6A76-4C31-8036-CB97D4C27ECE}" presName="singleCycle" presStyleCnt="0"/>
      <dgm:spPr/>
    </dgm:pt>
    <dgm:pt modelId="{984140E5-E2B9-4F65-BDE1-91EEFC0F218D}" type="pres">
      <dgm:prSet presAssocID="{3BE9A33A-6A76-4C31-8036-CB97D4C27ECE}" presName="singleCenter" presStyleLbl="node1" presStyleIdx="0" presStyleCnt="8" custScaleX="118044" custScaleY="107807" custLinFactNeighborX="307" custLinFactNeighborY="303">
        <dgm:presLayoutVars>
          <dgm:chMax val="7"/>
          <dgm:chPref val="7"/>
        </dgm:presLayoutVars>
      </dgm:prSet>
      <dgm:spPr/>
    </dgm:pt>
    <dgm:pt modelId="{F3904052-6E27-492E-9999-CEEC5AF077DD}" type="pres">
      <dgm:prSet presAssocID="{31CDEF7B-420E-4583-AE89-223332E46DB1}" presName="Name56" presStyleLbl="parChTrans1D2" presStyleIdx="0" presStyleCnt="7"/>
      <dgm:spPr/>
    </dgm:pt>
    <dgm:pt modelId="{969ED125-C7AB-411F-9353-2967584D6FC5}" type="pres">
      <dgm:prSet presAssocID="{D45500D4-5D0E-4C2C-B96D-7FCE47887969}" presName="text0" presStyleLbl="node1" presStyleIdx="1" presStyleCnt="8" custScaleX="136268">
        <dgm:presLayoutVars>
          <dgm:bulletEnabled val="1"/>
        </dgm:presLayoutVars>
      </dgm:prSet>
      <dgm:spPr/>
    </dgm:pt>
    <dgm:pt modelId="{DD26429F-DD01-4ADF-9B98-03CDAA7C7123}" type="pres">
      <dgm:prSet presAssocID="{8C3BE9DA-C36B-4F39-9950-3802BE1426C5}" presName="Name56" presStyleLbl="parChTrans1D2" presStyleIdx="1" presStyleCnt="7"/>
      <dgm:spPr/>
    </dgm:pt>
    <dgm:pt modelId="{284DA181-C17A-4956-BBC7-CFCE97198526}" type="pres">
      <dgm:prSet presAssocID="{6E44C5A5-5D73-4853-9A42-D53625310615}" presName="text0" presStyleLbl="node1" presStyleIdx="2" presStyleCnt="8" custScaleX="150218" custRadScaleRad="116401" custRadScaleInc="6648">
        <dgm:presLayoutVars>
          <dgm:bulletEnabled val="1"/>
        </dgm:presLayoutVars>
      </dgm:prSet>
      <dgm:spPr/>
    </dgm:pt>
    <dgm:pt modelId="{0EB4DAA5-977A-4113-B66A-D6F06973BBFB}" type="pres">
      <dgm:prSet presAssocID="{AB33929E-E8E1-4770-81F3-14DDDDEB69C9}" presName="Name56" presStyleLbl="parChTrans1D2" presStyleIdx="2" presStyleCnt="7"/>
      <dgm:spPr/>
    </dgm:pt>
    <dgm:pt modelId="{BDECDDB1-FC54-411A-AD47-882402B317D5}" type="pres">
      <dgm:prSet presAssocID="{EAF7D26A-FF85-464C-9EDC-E271E39C8728}" presName="text0" presStyleLbl="node1" presStyleIdx="3" presStyleCnt="8" custScaleX="151342">
        <dgm:presLayoutVars>
          <dgm:bulletEnabled val="1"/>
        </dgm:presLayoutVars>
      </dgm:prSet>
      <dgm:spPr/>
    </dgm:pt>
    <dgm:pt modelId="{DF638D83-DC71-4606-AF10-1122C7B32634}" type="pres">
      <dgm:prSet presAssocID="{4BE29501-EDA9-478D-A0AB-CC5CEEC6871B}" presName="Name56" presStyleLbl="parChTrans1D2" presStyleIdx="3" presStyleCnt="7"/>
      <dgm:spPr/>
    </dgm:pt>
    <dgm:pt modelId="{E562C250-9F80-4D6A-8A06-7E5DA83F3A52}" type="pres">
      <dgm:prSet presAssocID="{52A86150-EC1C-4FED-B9E3-1CE61F31F766}" presName="text0" presStyleLbl="node1" presStyleIdx="4" presStyleCnt="8" custScaleX="155078">
        <dgm:presLayoutVars>
          <dgm:bulletEnabled val="1"/>
        </dgm:presLayoutVars>
      </dgm:prSet>
      <dgm:spPr/>
    </dgm:pt>
    <dgm:pt modelId="{CE613619-2835-4C61-9026-1616BE672D4E}" type="pres">
      <dgm:prSet presAssocID="{D46AC67E-314C-472E-ABB2-C4044D9582FE}" presName="Name56" presStyleLbl="parChTrans1D2" presStyleIdx="4" presStyleCnt="7"/>
      <dgm:spPr/>
    </dgm:pt>
    <dgm:pt modelId="{46ED067C-3A02-44D3-8D7B-C0784B76D5A0}" type="pres">
      <dgm:prSet presAssocID="{3E099828-27DB-4F37-AB81-993D4A59AFC5}" presName="text0" presStyleLbl="node1" presStyleIdx="5" presStyleCnt="8" custScaleX="143185">
        <dgm:presLayoutVars>
          <dgm:bulletEnabled val="1"/>
        </dgm:presLayoutVars>
      </dgm:prSet>
      <dgm:spPr/>
    </dgm:pt>
    <dgm:pt modelId="{1ACBCBC2-92FB-403E-A1BC-8F1CC467E198}" type="pres">
      <dgm:prSet presAssocID="{D38815FA-7C1E-4DE5-88CD-FA136BADA5F1}" presName="Name56" presStyleLbl="parChTrans1D2" presStyleIdx="5" presStyleCnt="7"/>
      <dgm:spPr/>
    </dgm:pt>
    <dgm:pt modelId="{A3E916DE-43BE-4628-9876-AABEED782B38}" type="pres">
      <dgm:prSet presAssocID="{C2F23512-F8DF-4970-91CB-0697C9B500D6}" presName="text0" presStyleLbl="node1" presStyleIdx="6" presStyleCnt="8" custScaleX="132560">
        <dgm:presLayoutVars>
          <dgm:bulletEnabled val="1"/>
        </dgm:presLayoutVars>
      </dgm:prSet>
      <dgm:spPr/>
    </dgm:pt>
    <dgm:pt modelId="{E464CBB7-1DDA-40B8-B160-5DFB8D2FAB6A}" type="pres">
      <dgm:prSet presAssocID="{64A1AC16-05B2-4AA8-A98D-4E194C46F8E1}" presName="Name56" presStyleLbl="parChTrans1D2" presStyleIdx="6" presStyleCnt="7"/>
      <dgm:spPr/>
    </dgm:pt>
    <dgm:pt modelId="{CCF85C03-A1B9-4D47-A585-7FA0BAC8F73B}" type="pres">
      <dgm:prSet presAssocID="{BCC22D65-3992-45EA-A6F0-E3DDFE49E93F}" presName="text0" presStyleLbl="node1" presStyleIdx="7" presStyleCnt="8" custScaleX="143801" custScaleY="109023" custRadScaleRad="118130" custRadScaleInc="-6617">
        <dgm:presLayoutVars>
          <dgm:bulletEnabled val="1"/>
        </dgm:presLayoutVars>
      </dgm:prSet>
      <dgm:spPr/>
    </dgm:pt>
  </dgm:ptLst>
  <dgm:cxnLst>
    <dgm:cxn modelId="{C3731808-C0B1-4250-8EB4-51A145813CD7}" srcId="{3BE9A33A-6A76-4C31-8036-CB97D4C27ECE}" destId="{6E44C5A5-5D73-4853-9A42-D53625310615}" srcOrd="1" destOrd="0" parTransId="{8C3BE9DA-C36B-4F39-9950-3802BE1426C5}" sibTransId="{FDE46BD1-1E40-4136-9D51-3A3DCCCF8D47}"/>
    <dgm:cxn modelId="{1289100A-F866-4A90-B545-A0B24AD6B08A}" type="presOf" srcId="{D45500D4-5D0E-4C2C-B96D-7FCE47887969}" destId="{969ED125-C7AB-411F-9353-2967584D6FC5}" srcOrd="0" destOrd="0" presId="urn:microsoft.com/office/officeart/2008/layout/RadialCluster"/>
    <dgm:cxn modelId="{126E2E12-9CAB-4880-89AE-3BEB7F214F15}" type="presOf" srcId="{D38815FA-7C1E-4DE5-88CD-FA136BADA5F1}" destId="{1ACBCBC2-92FB-403E-A1BC-8F1CC467E198}" srcOrd="0" destOrd="0" presId="urn:microsoft.com/office/officeart/2008/layout/RadialCluster"/>
    <dgm:cxn modelId="{55F02E1B-1A9A-4165-B982-CE037BBF850A}" type="presOf" srcId="{31CDEF7B-420E-4583-AE89-223332E46DB1}" destId="{F3904052-6E27-492E-9999-CEEC5AF077DD}" srcOrd="0" destOrd="0" presId="urn:microsoft.com/office/officeart/2008/layout/RadialCluster"/>
    <dgm:cxn modelId="{028AF71F-D043-4D3C-8538-96C859D8EAD7}" srcId="{3BE9A33A-6A76-4C31-8036-CB97D4C27ECE}" destId="{EAF7D26A-FF85-464C-9EDC-E271E39C8728}" srcOrd="2" destOrd="0" parTransId="{AB33929E-E8E1-4770-81F3-14DDDDEB69C9}" sibTransId="{67770A94-BFEB-4DAB-BCF5-1F467AF7A327}"/>
    <dgm:cxn modelId="{672A8620-865E-4F42-B3CC-CCAD76963054}" type="presOf" srcId="{AB33929E-E8E1-4770-81F3-14DDDDEB69C9}" destId="{0EB4DAA5-977A-4113-B66A-D6F06973BBFB}" srcOrd="0" destOrd="0" presId="urn:microsoft.com/office/officeart/2008/layout/RadialCluster"/>
    <dgm:cxn modelId="{2D3BCE36-ABEE-4AA7-8ADD-FDB9CCA0B6BC}" type="presOf" srcId="{BCC22D65-3992-45EA-A6F0-E3DDFE49E93F}" destId="{CCF85C03-A1B9-4D47-A585-7FA0BAC8F73B}" srcOrd="0" destOrd="0" presId="urn:microsoft.com/office/officeart/2008/layout/RadialCluster"/>
    <dgm:cxn modelId="{98486037-0BF7-4227-98D3-9D110F1F9CE0}" srcId="{3BE9A33A-6A76-4C31-8036-CB97D4C27ECE}" destId="{BCC22D65-3992-45EA-A6F0-E3DDFE49E93F}" srcOrd="6" destOrd="0" parTransId="{64A1AC16-05B2-4AA8-A98D-4E194C46F8E1}" sibTransId="{216F69F6-BB01-4E09-A07B-BAABA8C3069B}"/>
    <dgm:cxn modelId="{A0C5AD6F-8B3F-4B8B-86A5-EC2784C89A1E}" type="presOf" srcId="{D46AC67E-314C-472E-ABB2-C4044D9582FE}" destId="{CE613619-2835-4C61-9026-1616BE672D4E}" srcOrd="0" destOrd="0" presId="urn:microsoft.com/office/officeart/2008/layout/RadialCluster"/>
    <dgm:cxn modelId="{BB3B6C72-EC9B-4AEA-9408-71F367882A77}" srcId="{361261F5-4DB2-47BD-8985-BC070F272348}" destId="{3BE9A33A-6A76-4C31-8036-CB97D4C27ECE}" srcOrd="0" destOrd="0" parTransId="{4BF59D32-1CFE-4A8B-80B6-BFFC0AB7916F}" sibTransId="{9C988444-A0AF-4BD0-879C-54DE18437C9D}"/>
    <dgm:cxn modelId="{8ECB5B53-69C1-40EC-9999-1E53D11B59A2}" srcId="{3BE9A33A-6A76-4C31-8036-CB97D4C27ECE}" destId="{52A86150-EC1C-4FED-B9E3-1CE61F31F766}" srcOrd="3" destOrd="0" parTransId="{4BE29501-EDA9-478D-A0AB-CC5CEEC6871B}" sibTransId="{5C3BC899-6883-4556-9DB0-F2716697EB17}"/>
    <dgm:cxn modelId="{E9844C78-C8F9-4B98-A2CA-284C0430DE14}" type="presOf" srcId="{3BE9A33A-6A76-4C31-8036-CB97D4C27ECE}" destId="{984140E5-E2B9-4F65-BDE1-91EEFC0F218D}" srcOrd="0" destOrd="0" presId="urn:microsoft.com/office/officeart/2008/layout/RadialCluster"/>
    <dgm:cxn modelId="{5437C358-58B0-4ED7-8207-ADFA80F378B0}" type="presOf" srcId="{64A1AC16-05B2-4AA8-A98D-4E194C46F8E1}" destId="{E464CBB7-1DDA-40B8-B160-5DFB8D2FAB6A}" srcOrd="0" destOrd="0" presId="urn:microsoft.com/office/officeart/2008/layout/RadialCluster"/>
    <dgm:cxn modelId="{4C759C86-B05E-4C00-B0AA-37A8B146CE30}" type="presOf" srcId="{52A86150-EC1C-4FED-B9E3-1CE61F31F766}" destId="{E562C250-9F80-4D6A-8A06-7E5DA83F3A52}" srcOrd="0" destOrd="0" presId="urn:microsoft.com/office/officeart/2008/layout/RadialCluster"/>
    <dgm:cxn modelId="{257341A8-651B-499B-AA4F-F4695D15EDDA}" type="presOf" srcId="{4BE29501-EDA9-478D-A0AB-CC5CEEC6871B}" destId="{DF638D83-DC71-4606-AF10-1122C7B32634}" srcOrd="0" destOrd="0" presId="urn:microsoft.com/office/officeart/2008/layout/RadialCluster"/>
    <dgm:cxn modelId="{F119B1B6-2793-4535-9D65-3BFE869EBAE9}" type="presOf" srcId="{8C3BE9DA-C36B-4F39-9950-3802BE1426C5}" destId="{DD26429F-DD01-4ADF-9B98-03CDAA7C7123}" srcOrd="0" destOrd="0" presId="urn:microsoft.com/office/officeart/2008/layout/RadialCluster"/>
    <dgm:cxn modelId="{53B998BC-244F-47B8-96FC-F1F60A13C122}" srcId="{3BE9A33A-6A76-4C31-8036-CB97D4C27ECE}" destId="{D45500D4-5D0E-4C2C-B96D-7FCE47887969}" srcOrd="0" destOrd="0" parTransId="{31CDEF7B-420E-4583-AE89-223332E46DB1}" sibTransId="{E4D25A04-1181-48BF-A529-F4C3377AB14C}"/>
    <dgm:cxn modelId="{A746EBBF-6D74-4E46-9A6B-D55E5C9FF608}" type="presOf" srcId="{EAF7D26A-FF85-464C-9EDC-E271E39C8728}" destId="{BDECDDB1-FC54-411A-AD47-882402B317D5}" srcOrd="0" destOrd="0" presId="urn:microsoft.com/office/officeart/2008/layout/RadialCluster"/>
    <dgm:cxn modelId="{2715C9C5-2243-469F-BD5F-1B1B6C6FE57B}" type="presOf" srcId="{6E44C5A5-5D73-4853-9A42-D53625310615}" destId="{284DA181-C17A-4956-BBC7-CFCE97198526}" srcOrd="0" destOrd="0" presId="urn:microsoft.com/office/officeart/2008/layout/RadialCluster"/>
    <dgm:cxn modelId="{F98B06C6-5201-44D4-875D-7DC7EC60CEAE}" srcId="{3BE9A33A-6A76-4C31-8036-CB97D4C27ECE}" destId="{C2F23512-F8DF-4970-91CB-0697C9B500D6}" srcOrd="5" destOrd="0" parTransId="{D38815FA-7C1E-4DE5-88CD-FA136BADA5F1}" sibTransId="{5377D8D9-05DA-47DD-BBC8-85F9E60ED492}"/>
    <dgm:cxn modelId="{576F47D6-70E6-494E-BD95-C1E576FEFBE4}" type="presOf" srcId="{C2F23512-F8DF-4970-91CB-0697C9B500D6}" destId="{A3E916DE-43BE-4628-9876-AABEED782B38}" srcOrd="0" destOrd="0" presId="urn:microsoft.com/office/officeart/2008/layout/RadialCluster"/>
    <dgm:cxn modelId="{CDE2A2D9-D12C-4B88-91C3-8C592B0F34C3}" type="presOf" srcId="{361261F5-4DB2-47BD-8985-BC070F272348}" destId="{60F79FEC-5F38-4396-830C-585CDCAFC2CD}" srcOrd="0" destOrd="0" presId="urn:microsoft.com/office/officeart/2008/layout/RadialCluster"/>
    <dgm:cxn modelId="{3D79FFF2-D4D3-4448-97FD-CAEBB3A85153}" srcId="{3BE9A33A-6A76-4C31-8036-CB97D4C27ECE}" destId="{3E099828-27DB-4F37-AB81-993D4A59AFC5}" srcOrd="4" destOrd="0" parTransId="{D46AC67E-314C-472E-ABB2-C4044D9582FE}" sibTransId="{FADF73E9-711B-4E4B-9BD7-1987BD8A5587}"/>
    <dgm:cxn modelId="{A3FA68F7-0DCB-41E2-9EF3-E2C131683121}" type="presOf" srcId="{3E099828-27DB-4F37-AB81-993D4A59AFC5}" destId="{46ED067C-3A02-44D3-8D7B-C0784B76D5A0}" srcOrd="0" destOrd="0" presId="urn:microsoft.com/office/officeart/2008/layout/RadialCluster"/>
    <dgm:cxn modelId="{31477033-FA61-4831-BFEF-51EDD5BC8FB3}" type="presParOf" srcId="{60F79FEC-5F38-4396-830C-585CDCAFC2CD}" destId="{92BCD5D1-0A77-435B-B631-2DE715141F71}" srcOrd="0" destOrd="0" presId="urn:microsoft.com/office/officeart/2008/layout/RadialCluster"/>
    <dgm:cxn modelId="{36EF685E-4623-43C2-8C68-6AC6ED075066}" type="presParOf" srcId="{92BCD5D1-0A77-435B-B631-2DE715141F71}" destId="{984140E5-E2B9-4F65-BDE1-91EEFC0F218D}" srcOrd="0" destOrd="0" presId="urn:microsoft.com/office/officeart/2008/layout/RadialCluster"/>
    <dgm:cxn modelId="{CBB30E58-2E46-4D03-98A1-60824E1EF70F}" type="presParOf" srcId="{92BCD5D1-0A77-435B-B631-2DE715141F71}" destId="{F3904052-6E27-492E-9999-CEEC5AF077DD}" srcOrd="1" destOrd="0" presId="urn:microsoft.com/office/officeart/2008/layout/RadialCluster"/>
    <dgm:cxn modelId="{20829D44-1616-4320-A402-2761378EA97F}" type="presParOf" srcId="{92BCD5D1-0A77-435B-B631-2DE715141F71}" destId="{969ED125-C7AB-411F-9353-2967584D6FC5}" srcOrd="2" destOrd="0" presId="urn:microsoft.com/office/officeart/2008/layout/RadialCluster"/>
    <dgm:cxn modelId="{BD62A957-C07A-4449-8224-EAC14ACF5B03}" type="presParOf" srcId="{92BCD5D1-0A77-435B-B631-2DE715141F71}" destId="{DD26429F-DD01-4ADF-9B98-03CDAA7C7123}" srcOrd="3" destOrd="0" presId="urn:microsoft.com/office/officeart/2008/layout/RadialCluster"/>
    <dgm:cxn modelId="{4025EBA4-89D2-4F91-9ADF-44582C1B9001}" type="presParOf" srcId="{92BCD5D1-0A77-435B-B631-2DE715141F71}" destId="{284DA181-C17A-4956-BBC7-CFCE97198526}" srcOrd="4" destOrd="0" presId="urn:microsoft.com/office/officeart/2008/layout/RadialCluster"/>
    <dgm:cxn modelId="{B910DFF6-5857-42E4-9D54-F934A11B496E}" type="presParOf" srcId="{92BCD5D1-0A77-435B-B631-2DE715141F71}" destId="{0EB4DAA5-977A-4113-B66A-D6F06973BBFB}" srcOrd="5" destOrd="0" presId="urn:microsoft.com/office/officeart/2008/layout/RadialCluster"/>
    <dgm:cxn modelId="{A73D24B6-495C-4592-B36B-4E0C00B5C98A}" type="presParOf" srcId="{92BCD5D1-0A77-435B-B631-2DE715141F71}" destId="{BDECDDB1-FC54-411A-AD47-882402B317D5}" srcOrd="6" destOrd="0" presId="urn:microsoft.com/office/officeart/2008/layout/RadialCluster"/>
    <dgm:cxn modelId="{2BFB8539-DF54-4064-B27D-FBDA2F60DB9E}" type="presParOf" srcId="{92BCD5D1-0A77-435B-B631-2DE715141F71}" destId="{DF638D83-DC71-4606-AF10-1122C7B32634}" srcOrd="7" destOrd="0" presId="urn:microsoft.com/office/officeart/2008/layout/RadialCluster"/>
    <dgm:cxn modelId="{6009474A-5D88-4FFE-8351-C1A3922CF3BE}" type="presParOf" srcId="{92BCD5D1-0A77-435B-B631-2DE715141F71}" destId="{E562C250-9F80-4D6A-8A06-7E5DA83F3A52}" srcOrd="8" destOrd="0" presId="urn:microsoft.com/office/officeart/2008/layout/RadialCluster"/>
    <dgm:cxn modelId="{F423A207-E6B4-4325-AC59-C19BAB669E30}" type="presParOf" srcId="{92BCD5D1-0A77-435B-B631-2DE715141F71}" destId="{CE613619-2835-4C61-9026-1616BE672D4E}" srcOrd="9" destOrd="0" presId="urn:microsoft.com/office/officeart/2008/layout/RadialCluster"/>
    <dgm:cxn modelId="{C938DCA3-2D95-438D-856F-C2D0E11DE5CC}" type="presParOf" srcId="{92BCD5D1-0A77-435B-B631-2DE715141F71}" destId="{46ED067C-3A02-44D3-8D7B-C0784B76D5A0}" srcOrd="10" destOrd="0" presId="urn:microsoft.com/office/officeart/2008/layout/RadialCluster"/>
    <dgm:cxn modelId="{F286AFEE-BB52-4A1F-8B26-298DF44CCCA5}" type="presParOf" srcId="{92BCD5D1-0A77-435B-B631-2DE715141F71}" destId="{1ACBCBC2-92FB-403E-A1BC-8F1CC467E198}" srcOrd="11" destOrd="0" presId="urn:microsoft.com/office/officeart/2008/layout/RadialCluster"/>
    <dgm:cxn modelId="{841EA591-9281-4EFC-A78F-0A03741DC520}" type="presParOf" srcId="{92BCD5D1-0A77-435B-B631-2DE715141F71}" destId="{A3E916DE-43BE-4628-9876-AABEED782B38}" srcOrd="12" destOrd="0" presId="urn:microsoft.com/office/officeart/2008/layout/RadialCluster"/>
    <dgm:cxn modelId="{8564DB8A-C77A-4CE2-BCBA-F2C5A19D6757}" type="presParOf" srcId="{92BCD5D1-0A77-435B-B631-2DE715141F71}" destId="{E464CBB7-1DDA-40B8-B160-5DFB8D2FAB6A}" srcOrd="13" destOrd="0" presId="urn:microsoft.com/office/officeart/2008/layout/RadialCluster"/>
    <dgm:cxn modelId="{FE82D110-BD62-4E96-BEAE-7F00098154B5}" type="presParOf" srcId="{92BCD5D1-0A77-435B-B631-2DE715141F71}" destId="{CCF85C03-A1B9-4D47-A585-7FA0BAC8F73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E87A-16B2-472B-8526-06E4C4B48759}">
      <dsp:nvSpPr>
        <dsp:cNvPr id="0" name=""/>
        <dsp:cNvSpPr/>
      </dsp:nvSpPr>
      <dsp:spPr>
        <a:xfrm>
          <a:off x="1995824" y="591319"/>
          <a:ext cx="3937968" cy="3937968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C7376EF-AD61-48BC-B974-248765003F3C}">
      <dsp:nvSpPr>
        <dsp:cNvPr id="0" name=""/>
        <dsp:cNvSpPr/>
      </dsp:nvSpPr>
      <dsp:spPr>
        <a:xfrm>
          <a:off x="1995824" y="591319"/>
          <a:ext cx="3937968" cy="3937968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9C4CF8F-A8A1-4904-891F-3FE3323655B2}">
      <dsp:nvSpPr>
        <dsp:cNvPr id="0" name=""/>
        <dsp:cNvSpPr/>
      </dsp:nvSpPr>
      <dsp:spPr>
        <a:xfrm>
          <a:off x="1995824" y="591319"/>
          <a:ext cx="3937968" cy="3937968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570FF40-D957-4E04-9F6E-65F228C83524}">
      <dsp:nvSpPr>
        <dsp:cNvPr id="0" name=""/>
        <dsp:cNvSpPr/>
      </dsp:nvSpPr>
      <dsp:spPr>
        <a:xfrm>
          <a:off x="2928955" y="1571640"/>
          <a:ext cx="2071707" cy="197732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2">
                  <a:lumMod val="75000"/>
                </a:schemeClr>
              </a:solidFill>
            </a:rPr>
            <a:t>Гармоничность особой личности</a:t>
          </a:r>
        </a:p>
      </dsp:txBody>
      <dsp:txXfrm>
        <a:off x="3232349" y="1861213"/>
        <a:ext cx="1464919" cy="1398180"/>
      </dsp:txXfrm>
    </dsp:sp>
    <dsp:sp modelId="{7488C818-79DE-4B45-8B32-DC8A922B1C38}">
      <dsp:nvSpPr>
        <dsp:cNvPr id="0" name=""/>
        <dsp:cNvSpPr/>
      </dsp:nvSpPr>
      <dsp:spPr>
        <a:xfrm>
          <a:off x="3329916" y="2139"/>
          <a:ext cx="1269784" cy="126978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труд</a:t>
          </a:r>
        </a:p>
      </dsp:txBody>
      <dsp:txXfrm>
        <a:off x="3515872" y="188095"/>
        <a:ext cx="897872" cy="897872"/>
      </dsp:txXfrm>
    </dsp:sp>
    <dsp:sp modelId="{D2D5B351-DA33-42B3-9480-3002AB187C72}">
      <dsp:nvSpPr>
        <dsp:cNvPr id="0" name=""/>
        <dsp:cNvSpPr/>
      </dsp:nvSpPr>
      <dsp:spPr>
        <a:xfrm>
          <a:off x="4995519" y="2887047"/>
          <a:ext cx="1269784" cy="126978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Быт </a:t>
          </a:r>
        </a:p>
      </dsp:txBody>
      <dsp:txXfrm>
        <a:off x="5181475" y="3073003"/>
        <a:ext cx="897872" cy="897872"/>
      </dsp:txXfrm>
    </dsp:sp>
    <dsp:sp modelId="{15561484-C33C-4BCC-BA88-32D01C5CFB62}">
      <dsp:nvSpPr>
        <dsp:cNvPr id="0" name=""/>
        <dsp:cNvSpPr/>
      </dsp:nvSpPr>
      <dsp:spPr>
        <a:xfrm>
          <a:off x="1664314" y="2887047"/>
          <a:ext cx="1269784" cy="126978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</a:rPr>
            <a:t>досуг</a:t>
          </a:r>
        </a:p>
      </dsp:txBody>
      <dsp:txXfrm>
        <a:off x="1850270" y="3073003"/>
        <a:ext cx="897872" cy="897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2559-BAF8-4178-9C0D-AF53CB76E2F1}">
      <dsp:nvSpPr>
        <dsp:cNvPr id="0" name=""/>
        <dsp:cNvSpPr/>
      </dsp:nvSpPr>
      <dsp:spPr>
        <a:xfrm rot="16200000">
          <a:off x="133" y="-133"/>
          <a:ext cx="2960421" cy="2960687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ФОРМИРОВАНИЕ ПРОФЕССИОНАЛЬНЫХ НАВЫКОВ</a:t>
          </a:r>
        </a:p>
      </dsp:txBody>
      <dsp:txXfrm rot="5400000">
        <a:off x="0" y="740105"/>
        <a:ext cx="2442613" cy="1480211"/>
      </dsp:txXfrm>
    </dsp:sp>
    <dsp:sp modelId="{BBE9BD35-A9EB-4B09-92E1-B98080195D51}">
      <dsp:nvSpPr>
        <dsp:cNvPr id="0" name=""/>
        <dsp:cNvSpPr/>
      </dsp:nvSpPr>
      <dsp:spPr>
        <a:xfrm rot="5400000">
          <a:off x="5253729" y="-133"/>
          <a:ext cx="2960421" cy="2960687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ФОРМИРОВАНИЕ СОЦИАЛЬНОЙ АДАПТАЦИИ</a:t>
          </a:r>
        </a:p>
      </dsp:txBody>
      <dsp:txXfrm rot="-5400000">
        <a:off x="5771670" y="740105"/>
        <a:ext cx="2442613" cy="1480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40E5-E2B9-4F65-BDE1-91EEFC0F218D}">
      <dsp:nvSpPr>
        <dsp:cNvPr id="0" name=""/>
        <dsp:cNvSpPr/>
      </dsp:nvSpPr>
      <dsp:spPr>
        <a:xfrm>
          <a:off x="3851927" y="1944219"/>
          <a:ext cx="1906929" cy="174155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Психолого-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педагогическое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kern="1200" cap="none" normalizeH="0" baseline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rPr>
            <a:t>сопровождение</a:t>
          </a:r>
        </a:p>
      </dsp:txBody>
      <dsp:txXfrm>
        <a:off x="3936943" y="2029235"/>
        <a:ext cx="1736897" cy="1571525"/>
      </dsp:txXfrm>
    </dsp:sp>
    <dsp:sp modelId="{F3904052-6E27-492E-9999-CEEC5AF077DD}">
      <dsp:nvSpPr>
        <dsp:cNvPr id="0" name=""/>
        <dsp:cNvSpPr/>
      </dsp:nvSpPr>
      <dsp:spPr>
        <a:xfrm rot="16179020">
          <a:off x="4393907" y="1540521"/>
          <a:ext cx="8074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4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ED125-C7AB-411F-9353-2967584D6FC5}">
      <dsp:nvSpPr>
        <dsp:cNvPr id="0" name=""/>
        <dsp:cNvSpPr/>
      </dsp:nvSpPr>
      <dsp:spPr>
        <a:xfrm>
          <a:off x="4054402" y="54477"/>
          <a:ext cx="1474889" cy="10823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жизненных компетенций</a:t>
          </a:r>
        </a:p>
      </dsp:txBody>
      <dsp:txXfrm>
        <a:off x="4107238" y="107313"/>
        <a:ext cx="1369217" cy="976672"/>
      </dsp:txXfrm>
    </dsp:sp>
    <dsp:sp modelId="{DD26429F-DD01-4ADF-9B98-03CDAA7C7123}">
      <dsp:nvSpPr>
        <dsp:cNvPr id="0" name=""/>
        <dsp:cNvSpPr/>
      </dsp:nvSpPr>
      <dsp:spPr>
        <a:xfrm rot="19363059">
          <a:off x="5710500" y="1945767"/>
          <a:ext cx="473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3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DA181-C17A-4956-BBC7-CFCE97198526}">
      <dsp:nvSpPr>
        <dsp:cNvPr id="0" name=""/>
        <dsp:cNvSpPr/>
      </dsp:nvSpPr>
      <dsp:spPr>
        <a:xfrm>
          <a:off x="6033349" y="720073"/>
          <a:ext cx="1625876" cy="10823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Индивидуальная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программа коррекции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эмоциональных, поведенческих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нарушений</a:t>
          </a:r>
        </a:p>
      </dsp:txBody>
      <dsp:txXfrm>
        <a:off x="6086185" y="772909"/>
        <a:ext cx="1520204" cy="976672"/>
      </dsp:txXfrm>
    </dsp:sp>
    <dsp:sp modelId="{0EB4DAA5-977A-4113-B66A-D6F06973BBFB}">
      <dsp:nvSpPr>
        <dsp:cNvPr id="0" name=""/>
        <dsp:cNvSpPr/>
      </dsp:nvSpPr>
      <dsp:spPr>
        <a:xfrm rot="755700">
          <a:off x="5754361" y="3068772"/>
          <a:ext cx="373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6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CDDB1-FC54-411A-AD47-882402B317D5}">
      <dsp:nvSpPr>
        <dsp:cNvPr id="0" name=""/>
        <dsp:cNvSpPr/>
      </dsp:nvSpPr>
      <dsp:spPr>
        <a:xfrm>
          <a:off x="6123497" y="2751334"/>
          <a:ext cx="1638042" cy="10823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группы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групповых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норм</a:t>
          </a:r>
        </a:p>
      </dsp:txBody>
      <dsp:txXfrm>
        <a:off x="6176333" y="2804170"/>
        <a:ext cx="1532370" cy="976672"/>
      </dsp:txXfrm>
    </dsp:sp>
    <dsp:sp modelId="{DF638D83-DC71-4606-AF10-1122C7B32634}">
      <dsp:nvSpPr>
        <dsp:cNvPr id="0" name=""/>
        <dsp:cNvSpPr/>
      </dsp:nvSpPr>
      <dsp:spPr>
        <a:xfrm rot="3867203">
          <a:off x="5044401" y="3966877"/>
          <a:ext cx="623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2C250-9F80-4D6A-8A06-7E5DA83F3A52}">
      <dsp:nvSpPr>
        <dsp:cNvPr id="0" name=""/>
        <dsp:cNvSpPr/>
      </dsp:nvSpPr>
      <dsp:spPr>
        <a:xfrm>
          <a:off x="4909747" y="4247977"/>
          <a:ext cx="1678478" cy="108234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поддержка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родителей</a:t>
          </a:r>
        </a:p>
      </dsp:txBody>
      <dsp:txXfrm>
        <a:off x="4962583" y="4300813"/>
        <a:ext cx="1572806" cy="976672"/>
      </dsp:txXfrm>
    </dsp:sp>
    <dsp:sp modelId="{CE613619-2835-4C61-9026-1616BE672D4E}">
      <dsp:nvSpPr>
        <dsp:cNvPr id="0" name=""/>
        <dsp:cNvSpPr/>
      </dsp:nvSpPr>
      <dsp:spPr>
        <a:xfrm rot="6970992">
          <a:off x="3925774" y="3966877"/>
          <a:ext cx="626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4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D067C-3A02-44D3-8D7B-C0784B76D5A0}">
      <dsp:nvSpPr>
        <dsp:cNvPr id="0" name=""/>
        <dsp:cNvSpPr/>
      </dsp:nvSpPr>
      <dsp:spPr>
        <a:xfrm>
          <a:off x="3059830" y="4247977"/>
          <a:ext cx="1549755" cy="108234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 поддержка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педагогов</a:t>
          </a:r>
        </a:p>
      </dsp:txBody>
      <dsp:txXfrm>
        <a:off x="3112666" y="4300813"/>
        <a:ext cx="1444083" cy="976672"/>
      </dsp:txXfrm>
    </dsp:sp>
    <dsp:sp modelId="{1ACBCBC2-92FB-403E-A1BC-8F1CC467E198}">
      <dsp:nvSpPr>
        <dsp:cNvPr id="0" name=""/>
        <dsp:cNvSpPr/>
      </dsp:nvSpPr>
      <dsp:spPr>
        <a:xfrm rot="10053463">
          <a:off x="3352620" y="3079797"/>
          <a:ext cx="505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2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916DE-43BE-4628-9876-AABEED782B38}">
      <dsp:nvSpPr>
        <dsp:cNvPr id="0" name=""/>
        <dsp:cNvSpPr/>
      </dsp:nvSpPr>
      <dsp:spPr>
        <a:xfrm>
          <a:off x="1923797" y="2751334"/>
          <a:ext cx="1434756" cy="108234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Психологическая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поддержка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социализации</a:t>
          </a:r>
        </a:p>
      </dsp:txBody>
      <dsp:txXfrm>
        <a:off x="1976633" y="2804170"/>
        <a:ext cx="1329084" cy="976672"/>
      </dsp:txXfrm>
    </dsp:sp>
    <dsp:sp modelId="{E464CBB7-1DDA-40B8-B160-5DFB8D2FAB6A}">
      <dsp:nvSpPr>
        <dsp:cNvPr id="0" name=""/>
        <dsp:cNvSpPr/>
      </dsp:nvSpPr>
      <dsp:spPr>
        <a:xfrm rot="13015558">
          <a:off x="3439325" y="1960682"/>
          <a:ext cx="4585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5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85C03-A1B9-4D47-A585-7FA0BAC8F73B}">
      <dsp:nvSpPr>
        <dsp:cNvPr id="0" name=""/>
        <dsp:cNvSpPr/>
      </dsp:nvSpPr>
      <dsp:spPr>
        <a:xfrm>
          <a:off x="1928897" y="648072"/>
          <a:ext cx="1556422" cy="118000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Формирование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профессиональных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kern="1200" cap="none" normalizeH="0" baseline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rPr>
            <a:t>компетенций</a:t>
          </a:r>
        </a:p>
      </dsp:txBody>
      <dsp:txXfrm>
        <a:off x="1986500" y="705675"/>
        <a:ext cx="1441216" cy="106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5346BD-F435-457C-BB76-E194C0EFF81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58CDD4-09DA-47AB-9975-ABE8653CA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8CDD4-09DA-47AB-9975-ABE8653CAE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0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7C1B-3583-4079-8288-DA1E3673DFE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5F1F-F9AD-4A9E-B19D-51FFA5999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0702-640E-43DA-870E-FAB876A1B73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0ACD-05DB-4C97-A8F4-58A1801C9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7C80-7C2B-4462-AC1D-8A42D026DF5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6067-3F25-43A9-8F41-1B9C9D455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4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E381-AF8F-4EAD-B1D7-99D4818DA836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4A09-D4FA-4E00-AC9B-58D4A4783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6806-F3DE-48F8-8971-F8F5F98C8235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AD95-56D9-4DA6-9CE6-5B1862A0C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2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86DF-26A5-4AF1-983C-6F99285B84AC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ADB-E88E-4140-BAAB-6AB3342D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8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B08C-7039-4592-B850-8E02134F5920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DAD0-901F-4D92-BE7F-828C9B2A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8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2256-363F-4397-A1C3-C9A0A61FDA0A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B4EC-2BD3-4E57-B70E-03289BF9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9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760F-50A6-4288-AB58-993BE2861BB6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AD78-A3FB-4D43-AE8E-BC006B9E5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0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6A1B-FC53-49D4-BA41-807F276927ED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F02E-9976-4951-B977-329C2F21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DABA-0246-4EE8-905E-B27D377837D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C5DE-A714-4B54-937C-F092CA312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3EB8D1-B0E9-4FFC-9CBE-382E95627144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8A196E-3845-490F-894F-D99AC3083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57226" y="4071938"/>
            <a:ext cx="7700962" cy="827087"/>
          </a:xfrm>
        </p:spPr>
        <p:txBody>
          <a:bodyPr/>
          <a:lstStyle/>
          <a:p>
            <a:pPr algn="l" eaLnBrk="1" hangingPunct="1"/>
            <a:r>
              <a:rPr kumimoji="0" lang="ru-RU" altLang="ru-RU" sz="2400" b="1" dirty="0">
                <a:latin typeface="Times New Roman" pitchFamily="18" charset="0"/>
                <a:cs typeface="Times New Roman" pitchFamily="18" charset="0"/>
              </a:rPr>
              <a:t>Опыт ЦСА и ПП колледжа в формировании </a:t>
            </a:r>
            <a:r>
              <a:rPr kumimoji="0" lang="ru-RU" altLang="ru-RU" sz="2400" b="1" dirty="0" err="1"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kumimoji="0" lang="ru-RU" altLang="ru-RU" sz="2400" b="1" dirty="0">
                <a:latin typeface="Times New Roman" pitchFamily="18" charset="0"/>
                <a:cs typeface="Times New Roman" pitchFamily="18" charset="0"/>
              </a:rPr>
              <a:t>  компетенций у молодых людей с РАС и ТМНР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643188"/>
            <a:ext cx="7072313" cy="10715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kumimoji="0" lang="ru-RU" altLang="ru-RU" sz="17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ГБПОУ «Технологический колледж №21»</a:t>
            </a:r>
          </a:p>
          <a:p>
            <a:pPr algn="l" eaLnBrk="1" hangingPunct="1">
              <a:lnSpc>
                <a:spcPct val="90000"/>
              </a:lnSpc>
            </a:pPr>
            <a:r>
              <a:rPr kumimoji="0" lang="ru-RU" altLang="ru-RU" sz="17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Центр социальной адаптации и профессиональной подготовки</a:t>
            </a:r>
          </a:p>
        </p:txBody>
      </p:sp>
      <p:pic>
        <p:nvPicPr>
          <p:cNvPr id="3076" name="Picture 2" descr="D:\Users\Наежда\Desktop\Для презентации О.О\Новая папка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714375" y="5286375"/>
            <a:ext cx="76438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500" b="1" i="1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i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Ольга Олеговна Волкова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i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Руководитель ЦСА и ПП ГБПОУ Технологический колледж № 21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96089851"/>
              </p:ext>
            </p:extLst>
          </p:nvPr>
        </p:nvGraphicFramePr>
        <p:xfrm>
          <a:off x="74544" y="997963"/>
          <a:ext cx="888915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28650" y="139149"/>
            <a:ext cx="7886700" cy="8588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67404000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00938" cy="714375"/>
          </a:xfrm>
        </p:spPr>
        <p:txBody>
          <a:bodyPr/>
          <a:lstStyle/>
          <a:p>
            <a:pPr eaLnBrk="1" hangingPunct="1"/>
            <a:r>
              <a:rPr kumimoji="0" lang="ru-RU" altLang="ru-RU" sz="3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Поддерживаемое трудоустройство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714500"/>
            <a:ext cx="4714875" cy="378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Поддерживаемая  трудовая занятость </a:t>
            </a:r>
            <a:r>
              <a:rPr lang="ru-RU" sz="24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– это программа сопровождения, предназначенная для людей с ментальной и психической  инвалидностью, которая способствует их включению и успешной работе в специально организованных условиях на рынке труда.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2928938"/>
            <a:ext cx="485775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0662" y="1285860"/>
            <a:ext cx="3107552" cy="414340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96762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Поддерживаемая трудовая занятость выпускников колледжа 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928688"/>
            <a:ext cx="4141664" cy="375487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рабочие места в колледже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Трудоустроены в ТК №21 (плотники)                   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РИА «Новости»                                       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kumimoji="0"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Наивно?Очень</a:t>
            </a: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 «Фауна-плюс»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БФ «Жизненный путь»</a:t>
            </a: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(керамическая мастерская)                                           </a:t>
            </a:r>
          </a:p>
          <a:p>
            <a:pPr eaLnBrk="1" hangingPunct="1">
              <a:defRPr/>
            </a:pPr>
            <a:endParaRPr kumimoji="0"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благотворительных</a:t>
            </a: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(ЦЛП, МОО «Дорога в мир»,</a:t>
            </a: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Артель блаженных)                                                         </a:t>
            </a:r>
          </a:p>
          <a:p>
            <a:pPr eaLnBrk="1" hangingPunct="1">
              <a:defRPr/>
            </a:pPr>
            <a:endParaRPr kumimoji="0"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СДС</a:t>
            </a:r>
          </a:p>
          <a:p>
            <a:pPr eaLnBrk="1" hangingPunct="1">
              <a:defRPr/>
            </a:pP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ГУП «</a:t>
            </a:r>
            <a:r>
              <a:rPr kumimoji="0"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Мосзеленхоз</a:t>
            </a:r>
            <a:r>
              <a:rPr kumimoji="0"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</a:t>
            </a:r>
            <a:endParaRPr kumimoji="0" lang="ru-RU" sz="1400" b="1" dirty="0"/>
          </a:p>
        </p:txBody>
      </p:sp>
      <p:pic>
        <p:nvPicPr>
          <p:cNvPr id="2052" name="Picture 4" descr="D:\Users\Наежда\Desktop\Презенация 10.10.14\ФОТО2\IMG_7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609" y="3164024"/>
            <a:ext cx="2580700" cy="172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Users\Наежда\Desktop\Презенация 10.10.14\ФОТО2\IMG_7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02" y="915991"/>
            <a:ext cx="2108611" cy="140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Users\Наежда\Documents\НАДЕЖДА\Фотографии\фото мастерских для презентации ОО\PICT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303957"/>
            <a:ext cx="2506659" cy="177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Users\Наежда\Desktop\Презенация 10.10.14\ФОТО2\IMG_77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223" y="2680009"/>
            <a:ext cx="2408466" cy="157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09" y="4595861"/>
            <a:ext cx="2705449" cy="1768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849" y="4519137"/>
            <a:ext cx="1548636" cy="2063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090" y="4770328"/>
            <a:ext cx="2125504" cy="15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47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27929" cy="1224137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7"/>
          <a:stretch/>
        </p:blipFill>
        <p:spPr>
          <a:xfrm>
            <a:off x="1115616" y="1326741"/>
            <a:ext cx="6636500" cy="5189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230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1 февраля 2019 года в ЦСА и ПП обучаются 172 человека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5536" y="2060848"/>
          <a:ext cx="7776864" cy="386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302007687"/>
                    </a:ext>
                  </a:extLst>
                </a:gridCol>
              </a:tblGrid>
              <a:tr h="688620">
                <a:tc>
                  <a:txBody>
                    <a:bodyPr/>
                    <a:lstStyle/>
                    <a:p>
                      <a:r>
                        <a:rPr lang="ru-RU" dirty="0"/>
                        <a:t>Особенности обучающихся ЦСА и   ПП: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40583"/>
                  </a:ext>
                </a:extLst>
              </a:tr>
              <a:tr h="490382">
                <a:tc>
                  <a:txBody>
                    <a:bodyPr/>
                    <a:lstStyle/>
                    <a:p>
                      <a:r>
                        <a:rPr lang="ru-RU" dirty="0"/>
                        <a:t>сниженный интеллект        (по МКБ10 - F71,F72)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58755"/>
                  </a:ext>
                </a:extLst>
              </a:tr>
              <a:tr h="398962">
                <a:tc>
                  <a:txBody>
                    <a:bodyPr/>
                    <a:lstStyle/>
                    <a:p>
                      <a:r>
                        <a:rPr lang="ru-RU" dirty="0"/>
                        <a:t>наличие психиатрических диагнозов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90300"/>
                  </a:ext>
                </a:extLst>
              </a:tr>
              <a:tr h="398962">
                <a:tc>
                  <a:txBody>
                    <a:bodyPr/>
                    <a:lstStyle/>
                    <a:p>
                      <a:r>
                        <a:rPr lang="ru-RU" dirty="0"/>
                        <a:t>нарушения в эмоционально-волевой сфере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70438"/>
                  </a:ext>
                </a:extLst>
              </a:tr>
              <a:tr h="398962">
                <a:tc>
                  <a:txBody>
                    <a:bodyPr/>
                    <a:lstStyle/>
                    <a:p>
                      <a:r>
                        <a:rPr lang="ru-RU" dirty="0"/>
                        <a:t>грубые поведенческие нарушения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65003"/>
                  </a:ext>
                </a:extLst>
              </a:tr>
              <a:tr h="398962">
                <a:tc>
                  <a:txBody>
                    <a:bodyPr/>
                    <a:lstStyle/>
                    <a:p>
                      <a:r>
                        <a:rPr lang="ru-RU" dirty="0"/>
                        <a:t>выраженные речевые нарушения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76430"/>
                  </a:ext>
                </a:extLst>
              </a:tr>
              <a:tr h="398962">
                <a:tc>
                  <a:txBody>
                    <a:bodyPr/>
                    <a:lstStyle/>
                    <a:p>
                      <a:r>
                        <a:rPr lang="ru-RU" dirty="0"/>
                        <a:t>все обучающиеся имеют инвалидность II или I группы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88611"/>
                  </a:ext>
                </a:extLst>
              </a:tr>
              <a:tr h="688620">
                <a:tc>
                  <a:txBody>
                    <a:bodyPr/>
                    <a:lstStyle/>
                    <a:p>
                      <a:r>
                        <a:rPr lang="ru-RU" dirty="0"/>
                        <a:t>45 человек имеют опорно-двигательные нарушения</a:t>
                      </a:r>
                    </a:p>
                    <a:p>
                      <a:r>
                        <a:rPr lang="ru-RU" dirty="0"/>
                        <a:t>70% обучающихся с РАС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241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91680"/>
            <a:ext cx="2651787" cy="159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99" y="3349506"/>
            <a:ext cx="1860171" cy="155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87620"/>
            <a:ext cx="2144755" cy="160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8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Базовые сложности в профессиональном обучении молодых людей </a:t>
            </a:r>
            <a:br>
              <a:rPr lang="en-US" sz="20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множественными нарушениями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202759" cy="45483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Мотивационные особенности</a:t>
            </a:r>
            <a:r>
              <a:rPr lang="ru-RU" sz="1800" b="1" dirty="0">
                <a:solidFill>
                  <a:srgbClr val="C00000"/>
                </a:solidFill>
              </a:rPr>
              <a:t>:</a:t>
            </a:r>
          </a:p>
          <a:p>
            <a:pPr>
              <a:buAutoNum type="arabicParenR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Слабая мотивация на трудовую деятельность, на получение профессионального навыка</a:t>
            </a:r>
          </a:p>
          <a:p>
            <a:pPr>
              <a:buAutoNum type="arabicParenR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Ведущая мотивация на избегание неприятностей вместо мотивации на достижение цели</a:t>
            </a:r>
          </a:p>
          <a:p>
            <a:pPr>
              <a:buAutoNum type="arabicParenR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Ведущая мотивация не на приобретение знаний и навыков, а на общение</a:t>
            </a:r>
          </a:p>
          <a:p>
            <a:pPr>
              <a:buAutoNum type="arabicParenR"/>
            </a:pPr>
            <a:endParaRPr lang="ru-RU" sz="1800" dirty="0"/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Влияние специфических детско-родительских отношений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Особенности переходного возраста (состояние влюбленности, сексуальные проблемы, потребность принадлежности к группе)</a:t>
            </a:r>
          </a:p>
          <a:p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</a:rPr>
              <a:t>Ненацеленность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родителей на трудовую деятельность 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320949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Galina\AppData\Local\Microsoft\Windows\INetCacheContent.Word\IMG-20161008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1714512" cy="28619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Picture 4" descr="IMG-20160623-WA0001_resiz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071810"/>
            <a:ext cx="1376234" cy="22859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IMG-20160406-WA0004_resiz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857760"/>
            <a:ext cx="1852789" cy="21923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Users\Наежда\Desktop\Для презентации О.О\Фото для презентации\WP_20131204_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5950"/>
            <a:ext cx="3071802" cy="171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D:\Users\Наежда\Desktop\Презенация 10.10.14\20141006_1254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42852"/>
            <a:ext cx="3214678" cy="19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D:\Users\Наежда\Documents\НАДЕЖДА\Фотографии\для отчета\работа ребят\P1010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42852"/>
            <a:ext cx="2755794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642910" y="1285860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500694" y="4214818"/>
            <a:ext cx="357190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465637" y="2749545"/>
            <a:ext cx="35719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357554" y="4214818"/>
            <a:ext cx="28575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ДВУХКОМПОНЕНТНАЯ     УЧЕБНАЯ   ПРОГРАММА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397000"/>
          <a:ext cx="821537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071934" y="1857364"/>
            <a:ext cx="1143008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cliparts.co/cliparts/8TA/Rap/8TARap7T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143116"/>
            <a:ext cx="1728792" cy="18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3714752"/>
            <a:ext cx="2428860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Профессиональные и общепрофессиональные компетенции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3714752"/>
            <a:ext cx="2214546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Жизненные компетенции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5525247"/>
            <a:ext cx="2376157" cy="133275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72073"/>
            <a:ext cx="2375744" cy="169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00826" y="4714884"/>
            <a:ext cx="26431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55049"/>
                </a:solidFill>
              </a:rPr>
              <a:t>Содержание программы «Социальная адаптация»: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ОБЖ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Развитие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Элементарные математические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Окружающий 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Компьютерная грамотность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55049"/>
                </a:solidFill>
              </a:rPr>
              <a:t> Формирование навыков самообслуживания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D55049"/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4429132"/>
            <a:ext cx="2571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Социальная адаптация</a:t>
            </a:r>
          </a:p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Этика и психология общения</a:t>
            </a:r>
          </a:p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Основы ИЗО</a:t>
            </a:r>
          </a:p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Адаптивная физическая культура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357826"/>
            <a:ext cx="192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Производственное обучение</a:t>
            </a:r>
          </a:p>
          <a:p>
            <a:pPr marL="285750" indent="-285750">
              <a:buFont typeface="+mj-lt"/>
              <a:buAutoNum type="romanUcPeriod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Производственная практика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829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7656"/>
            <a:ext cx="2768367" cy="2284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3997" r="10666" b="12901"/>
          <a:stretch/>
        </p:blipFill>
        <p:spPr>
          <a:xfrm>
            <a:off x="1043608" y="3438699"/>
            <a:ext cx="288972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45" y="1340768"/>
            <a:ext cx="2863947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92" y="3501315"/>
            <a:ext cx="2827292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6" y="4509706"/>
            <a:ext cx="2729371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21096" y="3104890"/>
            <a:ext cx="2470090" cy="9409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7825" y="834887"/>
            <a:ext cx="15740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Мастерская операторов ЭВМ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18" y="132352"/>
            <a:ext cx="2720246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14340" y="247650"/>
            <a:ext cx="1704975" cy="911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Керамическая мастерская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3962" y="2928897"/>
            <a:ext cx="1658438" cy="8976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Столярная мастерская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66490" y="5332834"/>
            <a:ext cx="1977917" cy="944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Швейно-ткацкая мастерская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5742956"/>
            <a:ext cx="2160240" cy="1070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Полиграфическая мастерская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446" y="5013175"/>
            <a:ext cx="2116781" cy="9012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tx1">
                    <a:lumMod val="10000"/>
                  </a:schemeClr>
                </a:solidFill>
              </a:rPr>
              <a:t>Цветоводческая мастерская</a:t>
            </a:r>
          </a:p>
        </p:txBody>
      </p:sp>
    </p:spTree>
    <p:extLst>
      <p:ext uri="{BB962C8B-B14F-4D97-AF65-F5344CB8AC3E}">
        <p14:creationId xmlns:p14="http://schemas.microsoft.com/office/powerpoint/2010/main" val="1758934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st.depositphotos.com/1001378/1966/v/950/depositphotos_19660813-stock-illustration-art-palette-wirh-brushespencil-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4868">
            <a:off x="7173873" y="2705152"/>
            <a:ext cx="16144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hoto.adiso.by/photo/resource/by/172/172243/psihologiya-pedagogika-socialnaya-rabota.0.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1143007" cy="1104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Концепция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психолого-педагогического сопровождения формирования субъекта труда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3000372"/>
            <a:ext cx="3929090" cy="268605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ПО</a:t>
            </a:r>
          </a:p>
          <a:p>
            <a:pPr algn="ctr">
              <a:buNone/>
            </a:pPr>
            <a:r>
              <a:rPr lang="ru-RU" dirty="0"/>
              <a:t>      в  учебных мастерских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0258138">
            <a:off x="974870" y="3202209"/>
            <a:ext cx="3107882" cy="857256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Психологическое сопровождение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1103502">
            <a:off x="4847037" y="3073916"/>
            <a:ext cx="3332888" cy="924483"/>
          </a:xfrm>
          <a:prstGeom prst="triangle">
            <a:avLst>
              <a:gd name="adj" fmla="val 986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Творческая  компонента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3357554" y="1214422"/>
            <a:ext cx="2214578" cy="1857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Субъект труда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857356" y="5643578"/>
            <a:ext cx="2143140" cy="1000132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Базовые  коммуникативные навыки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4857752" y="5643578"/>
            <a:ext cx="2286016" cy="1071570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Базовые  навыки самообслуживания</a:t>
            </a:r>
          </a:p>
        </p:txBody>
      </p:sp>
      <p:pic>
        <p:nvPicPr>
          <p:cNvPr id="14" name="Рисунок 13" descr="https://tpmartcraft.ru/images/Esperti-professionist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1052760" cy="751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91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115910"/>
            <a:ext cx="7886700" cy="78561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ремесленной мастерской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35096"/>
            <a:ext cx="7488832" cy="555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79712" y="1828800"/>
            <a:ext cx="1872207" cy="7191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423893" y="2708920"/>
            <a:ext cx="230834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Подмастерье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1835696" y="3223955"/>
            <a:ext cx="1440160" cy="71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809528" y="6064786"/>
            <a:ext cx="1710542" cy="71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422509" y="3284984"/>
            <a:ext cx="171054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</p:txBody>
      </p:sp>
    </p:spTree>
    <p:extLst>
      <p:ext uri="{BB962C8B-B14F-4D97-AF65-F5344CB8AC3E}">
        <p14:creationId xmlns:p14="http://schemas.microsoft.com/office/powerpoint/2010/main" val="3532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1268760"/>
          <a:ext cx="968533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8496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haroni" panose="02010803020104030203" pitchFamily="2" charset="-79"/>
              </a:rPr>
              <a:t>C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haroni" panose="02010803020104030203" pitchFamily="2" charset="-79"/>
              </a:rPr>
              <a:t>одержание </a:t>
            </a:r>
            <a:b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haroni" panose="02010803020104030203" pitchFamily="2" charset="-79"/>
              </a:rPr>
            </a:b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haroni" panose="02010803020104030203" pitchFamily="2" charset="-79"/>
              </a:rPr>
              <a:t> психолого-педагогического сопровождения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0649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4790</TotalTime>
  <Words>408</Words>
  <Application>Microsoft Office PowerPoint</Application>
  <PresentationFormat>Экран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Опыт ЦСА и ПП колледжа в формировании общетрудовых  компетенций у молодых людей с РАС и ТМНР</vt:lpstr>
      <vt:lpstr>На 1 февраля 2019 года в ЦСА и ПП обучаются 172 человека  </vt:lpstr>
      <vt:lpstr>Базовые сложности в профессиональном обучении молодых людей   с множественными нарушениями развития</vt:lpstr>
      <vt:lpstr>Презентация PowerPoint</vt:lpstr>
      <vt:lpstr>ДВУХКОМПОНЕНТНАЯ     УЧЕБНАЯ   ПРОГРАММА</vt:lpstr>
      <vt:lpstr>СОДРУЖЕСТВО МАСТЕРСКИХ</vt:lpstr>
      <vt:lpstr>Концепция   психолого-педагогического сопровождения формирования субъекта труда</vt:lpstr>
      <vt:lpstr>Принцип ремесленной мастерской </vt:lpstr>
      <vt:lpstr>Презентация PowerPoint</vt:lpstr>
      <vt:lpstr>Результативность</vt:lpstr>
      <vt:lpstr>Поддерживаемое трудоустройство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организации профессионального обучения, социально-трудовой адаптации выпускников и обучение независимому проживанию с поддержкой в тренировочной квартире</dc:title>
  <dc:creator>Наежда</dc:creator>
  <cp:lastModifiedBy>Екатерина Мурадян</cp:lastModifiedBy>
  <cp:revision>296</cp:revision>
  <cp:lastPrinted>2017-09-12T11:07:03Z</cp:lastPrinted>
  <dcterms:created xsi:type="dcterms:W3CDTF">2014-05-30T09:23:35Z</dcterms:created>
  <dcterms:modified xsi:type="dcterms:W3CDTF">2019-03-20T13:57:29Z</dcterms:modified>
</cp:coreProperties>
</file>